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9A11E-E56B-4CF1-B7CE-2E2FB8632B6B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EC184-9791-403D-91AE-0C135DADC95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24E00F6-E09A-4C69-BE36-B85498D7FDB9}" type="datetimeFigureOut">
              <a:rPr lang="cs-CZ" smtClean="0"/>
              <a:pPr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0E9488A-F51F-4EDA-AC26-52B4F32AC77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1988840"/>
            <a:ext cx="8077200" cy="1673352"/>
          </a:xfrm>
        </p:spPr>
        <p:txBody>
          <a:bodyPr>
            <a:noAutofit/>
          </a:bodyPr>
          <a:lstStyle/>
          <a:p>
            <a:r>
              <a:rPr lang="cs-CZ" sz="3600" b="0" dirty="0" smtClean="0">
                <a:solidFill>
                  <a:schemeClr val="tx1"/>
                </a:solidFill>
              </a:rPr>
              <a:t>Krátké vtipné vyprávění, často s ještě vtipnější pointou. Šíří se jako lidová slovesnost, zpočátku hlavně ústně. Neuvádí se autorství.</a:t>
            </a:r>
            <a:endParaRPr lang="cs-CZ" sz="3600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771800" y="188640"/>
            <a:ext cx="5991200" cy="1080120"/>
          </a:xfrm>
        </p:spPr>
        <p:txBody>
          <a:bodyPr>
            <a:normAutofit/>
          </a:bodyPr>
          <a:lstStyle/>
          <a:p>
            <a:r>
              <a:rPr lang="cs-CZ" sz="4800" dirty="0" smtClean="0">
                <a:solidFill>
                  <a:srgbClr val="FF0000"/>
                </a:solidFill>
                <a:latin typeface="Alien Encounters" pitchFamily="2" charset="0"/>
              </a:rPr>
              <a:t>anekdota</a:t>
            </a:r>
            <a:endParaRPr lang="cs-CZ" sz="4800" dirty="0">
              <a:solidFill>
                <a:srgbClr val="FF0000"/>
              </a:solidFill>
              <a:latin typeface="Alien Encounters" pitchFamily="2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0" y="5157192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Farmář pěstuje na poli melouny a každou chvíli se mu stane, že mu </a:t>
            </a:r>
            <a:r>
              <a:rPr lang="cs-CZ" dirty="0" smtClean="0"/>
              <a:t>děti nějaké </a:t>
            </a:r>
            <a:r>
              <a:rPr lang="cs-CZ" dirty="0"/>
              <a:t>ukradnou. Tak přemýšlí, jak by těm krádežím zamezil a jednoho dne dostane nápad. Vyrobí ceduli, na které je napsáno </a:t>
            </a:r>
            <a:r>
              <a:rPr lang="cs-CZ" i="1" dirty="0"/>
              <a:t>„Jeden meloun na poli je napuštěn jedem!“</a:t>
            </a:r>
            <a:r>
              <a:rPr lang="cs-CZ" dirty="0"/>
              <a:t> a zapíchne ji na kraj pole. Od té doby se opravdu melouny přestanou ztrácet. Farmář z toho má velkou radost, ale jednou takhle jde kolem svého pole, podívá se na ceduli a na ní je dětskou ručkou dopsáno </a:t>
            </a:r>
            <a:r>
              <a:rPr lang="cs-CZ" i="1" dirty="0"/>
              <a:t>„Teď už dva!“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0" y="4653136"/>
            <a:ext cx="1584176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Příklad </a:t>
            </a:r>
            <a:r>
              <a:rPr lang="cs-CZ" dirty="0" smtClean="0"/>
              <a:t>: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077200" cy="1440160"/>
          </a:xfrm>
        </p:spPr>
        <p:txBody>
          <a:bodyPr>
            <a:normAutofit/>
          </a:bodyPr>
          <a:lstStyle/>
          <a:p>
            <a:r>
              <a:rPr lang="cs-CZ" sz="2800" b="0" dirty="0" smtClean="0">
                <a:solidFill>
                  <a:schemeClr val="tx1"/>
                </a:solidFill>
              </a:rPr>
              <a:t> je krátký text, který informuje o zesnulé osobě, shrnuje její život a tematicky se vztahuje k mrtvému.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915816" y="0"/>
            <a:ext cx="5847184" cy="1052736"/>
          </a:xfrm>
        </p:spPr>
        <p:txBody>
          <a:bodyPr>
            <a:normAutofit/>
          </a:bodyPr>
          <a:lstStyle/>
          <a:p>
            <a:r>
              <a:rPr lang="cs-CZ" sz="4400" dirty="0" smtClean="0">
                <a:solidFill>
                  <a:srgbClr val="FF0000"/>
                </a:solidFill>
                <a:latin typeface="Alien Encounters" pitchFamily="2" charset="0"/>
              </a:rPr>
              <a:t>EPITAF</a:t>
            </a:r>
            <a:endParaRPr lang="cs-CZ" sz="4400" dirty="0">
              <a:solidFill>
                <a:srgbClr val="FF0000"/>
              </a:solidFill>
              <a:latin typeface="Alien Encounters" pitchFamily="2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0" y="4653136"/>
            <a:ext cx="1368152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Příklad: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0" y="5229200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/>
              <a:t>Zde leží Jiří Wolker, básník jenž miloval svět a pro spravedlnost jeho šel se bít.Dřív než mohl srdce své k boji vytasit, zemřel mlád dvaceti čtyř let.</a:t>
            </a:r>
            <a:endParaRPr lang="cs-CZ" sz="2400" i="1" dirty="0"/>
          </a:p>
        </p:txBody>
      </p:sp>
      <p:sp>
        <p:nvSpPr>
          <p:cNvPr id="11" name="Obdélník 10"/>
          <p:cNvSpPr/>
          <p:nvPr/>
        </p:nvSpPr>
        <p:spPr>
          <a:xfrm>
            <a:off x="5796136" y="6309320"/>
            <a:ext cx="120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/>
              <a:t>Jiří Wolker</a:t>
            </a:r>
            <a:endParaRPr lang="cs-CZ" dirty="0"/>
          </a:p>
        </p:txBody>
      </p:sp>
      <p:pic>
        <p:nvPicPr>
          <p:cNvPr id="1029" name="Picture 5" descr="https://upload.wikimedia.org/wikipedia/commons/thumb/e/ef/Velichovky_CZ_Transfiguration_church_epitaph_of_Jan_Pacalt_9x.jpg/220px-Velichovky_CZ_Transfiguration_church_epitaph_of_Jan_Pacalt_9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204864"/>
            <a:ext cx="2095500" cy="2790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</TotalTime>
  <Words>101</Words>
  <Application>Microsoft Office PowerPoint</Application>
  <PresentationFormat>Předvádění na obrazovce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Modul</vt:lpstr>
      <vt:lpstr>Krátké vtipné vyprávění, často s ještě vtipnější pointou. Šíří se jako lidová slovesnost, zpočátku hlavně ústně. Neuvádí se autorství.</vt:lpstr>
      <vt:lpstr> je krátký text, který informuje o zesnulé osobě, shrnuje její život a tematicky se vztahuje k mrtvému.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Krátké vtipné vyprávění, často s ještě vtipnější pointou. Šíří se jako lidová slovesnost, zpočátku hlavně ústně. Neuvádí se autorství.</dc:title>
  <dc:creator>Notebook</dc:creator>
  <cp:lastModifiedBy>Notebook</cp:lastModifiedBy>
  <cp:revision>2</cp:revision>
  <dcterms:created xsi:type="dcterms:W3CDTF">2019-10-29T14:19:08Z</dcterms:created>
  <dcterms:modified xsi:type="dcterms:W3CDTF">2019-11-11T17:38:14Z</dcterms:modified>
</cp:coreProperties>
</file>