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37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2451AB-0BCB-D34C-A3EB-7540A1730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Elipsa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E015562-5F5F-624F-9912-2A8DE5CA94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Fábryová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79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96882" cy="1151965"/>
          </a:xfrm>
        </p:spPr>
        <p:txBody>
          <a:bodyPr/>
          <a:lstStyle/>
          <a:p>
            <a:r>
              <a:rPr lang="cs-CZ" dirty="0" smtClean="0"/>
              <a:t>Elipsa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10668000" cy="4495800"/>
          </a:xfrm>
        </p:spPr>
        <p:txBody>
          <a:bodyPr>
            <a:normAutofit fontScale="92500" lnSpcReduction="10000"/>
          </a:bodyPr>
          <a:lstStyle/>
          <a:p>
            <a:r>
              <a:rPr lang="cs-CZ" i="1" dirty="0">
                <a:latin typeface="Arial Black" pitchFamily="34" charset="0"/>
              </a:rPr>
              <a:t>Elipsa</a:t>
            </a:r>
            <a:r>
              <a:rPr lang="cs-CZ" dirty="0">
                <a:latin typeface="Arial Black" pitchFamily="34" charset="0"/>
              </a:rPr>
              <a:t> = výpustka = vynechání větného členu (slova</a:t>
            </a:r>
            <a:r>
              <a:rPr lang="cs-CZ" dirty="0" smtClean="0">
                <a:latin typeface="Arial Black" pitchFamily="34" charset="0"/>
              </a:rPr>
              <a:t>).</a:t>
            </a:r>
          </a:p>
          <a:p>
            <a:endParaRPr lang="cs-CZ" dirty="0">
              <a:latin typeface="Arial Black" pitchFamily="34" charset="0"/>
            </a:endParaRPr>
          </a:p>
          <a:p>
            <a:r>
              <a:rPr lang="cs-CZ" dirty="0" smtClean="0">
                <a:latin typeface="Arial Black" pitchFamily="34" charset="0"/>
              </a:rPr>
              <a:t>Používá </a:t>
            </a:r>
            <a:r>
              <a:rPr lang="cs-CZ" dirty="0">
                <a:latin typeface="Arial Black" pitchFamily="34" charset="0"/>
              </a:rPr>
              <a:t>se hlavně v dialogu, konverzaci</a:t>
            </a:r>
            <a:r>
              <a:rPr lang="cs-CZ" dirty="0" smtClean="0">
                <a:latin typeface="Arial Black" pitchFamily="34" charset="0"/>
              </a:rPr>
              <a:t>.</a:t>
            </a:r>
          </a:p>
          <a:p>
            <a:pPr marL="0" indent="0">
              <a:buNone/>
            </a:pPr>
            <a:endParaRPr lang="cs-CZ" b="1" dirty="0" smtClean="0">
              <a:latin typeface="Arial Black" pitchFamily="34" charset="0"/>
            </a:endParaRPr>
          </a:p>
          <a:p>
            <a:r>
              <a:rPr lang="cs-CZ" b="1" dirty="0" smtClean="0">
                <a:latin typeface="Arial Black" pitchFamily="34" charset="0"/>
              </a:rPr>
              <a:t>Příklady:</a:t>
            </a:r>
            <a:r>
              <a:rPr lang="cs-CZ" dirty="0">
                <a:latin typeface="Arial Black" pitchFamily="34" charset="0"/>
              </a:rPr>
              <a:t/>
            </a:r>
            <a:br>
              <a:rPr lang="cs-CZ" dirty="0">
                <a:latin typeface="Arial Black" pitchFamily="34" charset="0"/>
              </a:rPr>
            </a:br>
            <a:endParaRPr lang="cs-CZ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 Black" pitchFamily="34" charset="0"/>
              </a:rPr>
              <a:t> </a:t>
            </a:r>
            <a:r>
              <a:rPr lang="cs-CZ" dirty="0" smtClean="0">
                <a:latin typeface="Arial Black" pitchFamily="34" charset="0"/>
              </a:rPr>
              <a:t>Nevím</a:t>
            </a:r>
            <a:r>
              <a:rPr lang="cs-CZ" dirty="0">
                <a:latin typeface="Arial Black" pitchFamily="34" charset="0"/>
              </a:rPr>
              <a:t>, co </a:t>
            </a:r>
            <a:r>
              <a:rPr lang="cs-CZ" i="1" dirty="0">
                <a:latin typeface="Arial Black" pitchFamily="34" charset="0"/>
              </a:rPr>
              <a:t>(mám dělat)</a:t>
            </a:r>
            <a:r>
              <a:rPr lang="cs-CZ" dirty="0">
                <a:latin typeface="Arial Black" pitchFamily="34" charset="0"/>
              </a:rPr>
              <a:t> dřív.</a:t>
            </a:r>
            <a:br>
              <a:rPr lang="cs-CZ" dirty="0">
                <a:latin typeface="Arial Black" pitchFamily="34" charset="0"/>
              </a:rPr>
            </a:br>
            <a:r>
              <a:rPr lang="cs-CZ" dirty="0" smtClean="0">
                <a:latin typeface="Arial Black" pitchFamily="34" charset="0"/>
              </a:rPr>
              <a:t> Zítra </a:t>
            </a:r>
            <a:r>
              <a:rPr lang="cs-CZ" dirty="0">
                <a:latin typeface="Arial Black" pitchFamily="34" charset="0"/>
              </a:rPr>
              <a:t>musím </a:t>
            </a:r>
            <a:r>
              <a:rPr lang="cs-CZ" i="1" dirty="0">
                <a:latin typeface="Arial Black" pitchFamily="34" charset="0"/>
              </a:rPr>
              <a:t>(jet)</a:t>
            </a:r>
            <a:r>
              <a:rPr lang="cs-CZ" dirty="0">
                <a:latin typeface="Arial Black" pitchFamily="34" charset="0"/>
              </a:rPr>
              <a:t> do Prahy.</a:t>
            </a:r>
            <a:br>
              <a:rPr lang="cs-CZ" dirty="0">
                <a:latin typeface="Arial Black" pitchFamily="34" charset="0"/>
              </a:rPr>
            </a:br>
            <a:r>
              <a:rPr lang="cs-CZ" dirty="0" smtClean="0">
                <a:latin typeface="Arial Black" pitchFamily="34" charset="0"/>
              </a:rPr>
              <a:t> Kdy </a:t>
            </a:r>
            <a:r>
              <a:rPr lang="cs-CZ" dirty="0">
                <a:latin typeface="Arial Black" pitchFamily="34" charset="0"/>
              </a:rPr>
              <a:t>zase přijdeš? Nevím </a:t>
            </a:r>
            <a:r>
              <a:rPr lang="cs-CZ" i="1" dirty="0">
                <a:latin typeface="Arial Black" pitchFamily="34" charset="0"/>
              </a:rPr>
              <a:t>(kdy </a:t>
            </a:r>
            <a:r>
              <a:rPr lang="cs-CZ" i="1" dirty="0" smtClean="0">
                <a:latin typeface="Arial Black" pitchFamily="34" charset="0"/>
              </a:rPr>
              <a:t>přijdu)</a:t>
            </a:r>
            <a:endParaRPr lang="cs-CZ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 Black" pitchFamily="34" charset="0"/>
              </a:rPr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795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Hlavní událost</vt:lpstr>
      <vt:lpstr>Elipsa</vt:lpstr>
      <vt:lpstr>Elipsa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Aktuality</dc:title>
  <dc:creator>♥ Eli Nka ♥</dc:creator>
  <cp:lastModifiedBy>elinafa</cp:lastModifiedBy>
  <cp:revision>13</cp:revision>
  <dcterms:created xsi:type="dcterms:W3CDTF">2019-10-15T20:01:21Z</dcterms:created>
  <dcterms:modified xsi:type="dcterms:W3CDTF">2019-11-05T17:29:48Z</dcterms:modified>
</cp:coreProperties>
</file>