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 b="def" i="def"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Název a podtitu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atherbooktypeembellishgld.pdf" descr="leatherbooktypeembellishgl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3100" y="4775200"/>
            <a:ext cx="195662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 názvu"/>
          <p:cNvSpPr txBox="1"/>
          <p:nvPr>
            <p:ph type="title"/>
          </p:nvPr>
        </p:nvSpPr>
        <p:spPr>
          <a:xfrm>
            <a:off x="825500" y="1879600"/>
            <a:ext cx="11836400" cy="26035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8000">
                <a:solidFill>
                  <a:srgbClr val="BEA56D"/>
                </a:solidFill>
                <a:effectLst>
                  <a:outerShdw sx="100000" sy="100000" kx="0" ky="0" algn="b" rotWithShape="0" blurRad="38100" dist="25400" dir="1590000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/>
            <a:r>
              <a:t>Text názvu</a:t>
            </a:r>
          </a:p>
        </p:txBody>
      </p:sp>
      <p:sp>
        <p:nvSpPr>
          <p:cNvPr id="13" name="Text úrovně 1…"/>
          <p:cNvSpPr txBox="1"/>
          <p:nvPr>
            <p:ph type="body" sz="quarter" idx="1"/>
          </p:nvPr>
        </p:nvSpPr>
        <p:spPr>
          <a:xfrm>
            <a:off x="825500" y="5346700"/>
            <a:ext cx="11836400" cy="18542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4" name="Číslo snímku"/>
          <p:cNvSpPr txBox="1"/>
          <p:nvPr>
            <p:ph type="sldNum" sz="quarter" idx="2"/>
          </p:nvPr>
        </p:nvSpPr>
        <p:spPr>
          <a:xfrm>
            <a:off x="6565899" y="9029699"/>
            <a:ext cx="342901" cy="355601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sef Novák"/>
          <p:cNvSpPr txBox="1"/>
          <p:nvPr>
            <p:ph type="body" sz="quarter" idx="13"/>
          </p:nvPr>
        </p:nvSpPr>
        <p:spPr>
          <a:xfrm>
            <a:off x="1270000" y="6350000"/>
            <a:ext cx="104648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–Josef Novák</a:t>
            </a:r>
          </a:p>
        </p:txBody>
      </p:sp>
      <p:sp>
        <p:nvSpPr>
          <p:cNvPr id="96" name="„Sem napište citát.“"/>
          <p:cNvSpPr txBox="1"/>
          <p:nvPr>
            <p:ph type="body" sz="quarter" idx="14"/>
          </p:nvPr>
        </p:nvSpPr>
        <p:spPr>
          <a:xfrm>
            <a:off x="1270000" y="4292600"/>
            <a:ext cx="10464800" cy="673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i="1" sz="4000"/>
            </a:lvl1pPr>
          </a:lstStyle>
          <a:p>
            <a:pPr/>
            <a:r>
              <a:t>„Sem napište citát.“ </a:t>
            </a:r>
          </a:p>
        </p:txBody>
      </p:sp>
      <p:sp>
        <p:nvSpPr>
          <p:cNvPr id="97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brázek"/>
          <p:cNvSpPr/>
          <p:nvPr>
            <p:ph type="pic" idx="13"/>
          </p:nvPr>
        </p:nvSpPr>
        <p:spPr>
          <a:xfrm>
            <a:off x="-850900" y="-12700"/>
            <a:ext cx="14699799" cy="9804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nitřní ob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08150108_3243x2163.jpeg"/>
          <p:cNvSpPr/>
          <p:nvPr>
            <p:ph type="pic" idx="13"/>
          </p:nvPr>
        </p:nvSpPr>
        <p:spPr>
          <a:xfrm>
            <a:off x="749300" y="101600"/>
            <a:ext cx="11480800" cy="765740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ext názvu"/>
          <p:cNvSpPr txBox="1"/>
          <p:nvPr>
            <p:ph type="title"/>
          </p:nvPr>
        </p:nvSpPr>
        <p:spPr>
          <a:xfrm>
            <a:off x="762000" y="7035800"/>
            <a:ext cx="11480800" cy="13462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23" name="Text úrovně 1…"/>
          <p:cNvSpPr txBox="1"/>
          <p:nvPr>
            <p:ph type="body" sz="quarter" idx="1"/>
          </p:nvPr>
        </p:nvSpPr>
        <p:spPr>
          <a:xfrm>
            <a:off x="762000" y="8382000"/>
            <a:ext cx="11480800" cy="952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i="1" sz="3600"/>
            </a:lvl1pPr>
            <a:lvl2pPr marL="0" indent="0" algn="ctr">
              <a:spcBef>
                <a:spcPts val="0"/>
              </a:spcBef>
              <a:buSzTx/>
              <a:buNone/>
              <a:defRPr i="1" sz="3600"/>
            </a:lvl2pPr>
            <a:lvl3pPr marL="0" indent="0" algn="ctr">
              <a:spcBef>
                <a:spcPts val="0"/>
              </a:spcBef>
              <a:buSzTx/>
              <a:buNone/>
              <a:defRPr i="1" sz="3600"/>
            </a:lvl3pPr>
            <a:lvl4pPr marL="0" indent="0" algn="ctr">
              <a:spcBef>
                <a:spcPts val="0"/>
              </a:spcBef>
              <a:buSzTx/>
              <a:buNone/>
              <a:defRPr i="1" sz="3600"/>
            </a:lvl4pPr>
            <a:lvl5pPr marL="0" indent="0" algn="ctr">
              <a:spcBef>
                <a:spcPts val="0"/>
              </a:spcBef>
              <a:buSzTx/>
              <a:buNone/>
              <a:defRPr i="1" sz="36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4" name="Číslo snímku"/>
          <p:cNvSpPr txBox="1"/>
          <p:nvPr>
            <p:ph type="sldNum" sz="quarter" idx="2"/>
          </p:nvPr>
        </p:nvSpPr>
        <p:spPr>
          <a:xfrm>
            <a:off x="6324599" y="9143999"/>
            <a:ext cx="342901" cy="355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– uprostř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názvu"/>
          <p:cNvSpPr txBox="1"/>
          <p:nvPr>
            <p:ph type="title"/>
          </p:nvPr>
        </p:nvSpPr>
        <p:spPr>
          <a:xfrm>
            <a:off x="762000" y="3606800"/>
            <a:ext cx="11480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32" name="Číslo snímku"/>
          <p:cNvSpPr txBox="1"/>
          <p:nvPr>
            <p:ph type="sldNum" sz="quarter" idx="2"/>
          </p:nvPr>
        </p:nvSpPr>
        <p:spPr>
          <a:xfrm>
            <a:off x="6324599" y="9016999"/>
            <a:ext cx="342901" cy="355601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y –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eatherbooktypeembellishgry.pdf" descr="leatherbooktypeembellishg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6906" y="5083509"/>
            <a:ext cx="1956621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108150108_3243x2163.jpeg"/>
          <p:cNvSpPr/>
          <p:nvPr>
            <p:ph type="pic" idx="13"/>
          </p:nvPr>
        </p:nvSpPr>
        <p:spPr>
          <a:xfrm>
            <a:off x="4572000" y="1587500"/>
            <a:ext cx="10207884" cy="680840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Text názvu"/>
          <p:cNvSpPr txBox="1"/>
          <p:nvPr>
            <p:ph type="title"/>
          </p:nvPr>
        </p:nvSpPr>
        <p:spPr>
          <a:xfrm>
            <a:off x="431800" y="1600200"/>
            <a:ext cx="6477000" cy="3175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 názvu</a:t>
            </a:r>
          </a:p>
        </p:txBody>
      </p:sp>
      <p:sp>
        <p:nvSpPr>
          <p:cNvPr id="42" name="Text úrovně 1…"/>
          <p:cNvSpPr txBox="1"/>
          <p:nvPr>
            <p:ph type="body" sz="quarter" idx="1"/>
          </p:nvPr>
        </p:nvSpPr>
        <p:spPr>
          <a:xfrm>
            <a:off x="431800" y="5715000"/>
            <a:ext cx="6464300" cy="267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600"/>
            </a:lvl1pPr>
            <a:lvl2pPr marL="0" indent="0" algn="ctr">
              <a:spcBef>
                <a:spcPts val="0"/>
              </a:spcBef>
              <a:buSzTx/>
              <a:buNone/>
              <a:defRPr i="1" sz="3600"/>
            </a:lvl2pPr>
            <a:lvl3pPr marL="0" indent="0" algn="ctr">
              <a:spcBef>
                <a:spcPts val="0"/>
              </a:spcBef>
              <a:buSzTx/>
              <a:buNone/>
              <a:defRPr i="1" sz="3600"/>
            </a:lvl3pPr>
            <a:lvl4pPr marL="0" indent="0" algn="ctr">
              <a:spcBef>
                <a:spcPts val="0"/>
              </a:spcBef>
              <a:buSzTx/>
              <a:buNone/>
              <a:defRPr i="1" sz="3600"/>
            </a:lvl4pPr>
            <a:lvl5pPr marL="0" indent="0" algn="ctr">
              <a:spcBef>
                <a:spcPts val="0"/>
              </a:spcBef>
              <a:buSzTx/>
              <a:buNone/>
              <a:defRPr i="1" sz="36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9" name="Text úrovně 1…"/>
          <p:cNvSpPr txBox="1"/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0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108150108_3243x2163.jpeg"/>
          <p:cNvSpPr/>
          <p:nvPr>
            <p:ph type="pic" idx="13"/>
          </p:nvPr>
        </p:nvSpPr>
        <p:spPr>
          <a:xfrm>
            <a:off x="4309329" y="2375525"/>
            <a:ext cx="10256493" cy="684082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69" name="Text úrovně 1…"/>
          <p:cNvSpPr txBox="1"/>
          <p:nvPr>
            <p:ph type="body" sz="half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0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úrovně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y –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rázek"/>
          <p:cNvSpPr/>
          <p:nvPr>
            <p:ph type="pic" idx="13"/>
          </p:nvPr>
        </p:nvSpPr>
        <p:spPr>
          <a:xfrm>
            <a:off x="-3564103" y="501345"/>
            <a:ext cx="12712701" cy="847905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Obrázek"/>
          <p:cNvSpPr/>
          <p:nvPr>
            <p:ph type="pic" sz="quarter" idx="14"/>
          </p:nvPr>
        </p:nvSpPr>
        <p:spPr>
          <a:xfrm>
            <a:off x="7378700" y="723900"/>
            <a:ext cx="4830485" cy="347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Obrázek"/>
          <p:cNvSpPr/>
          <p:nvPr>
            <p:ph type="pic" sz="half" idx="15"/>
          </p:nvPr>
        </p:nvSpPr>
        <p:spPr>
          <a:xfrm>
            <a:off x="6146800" y="3958166"/>
            <a:ext cx="7454900" cy="49699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úrovně 1…"/>
          <p:cNvSpPr txBox="1"/>
          <p:nvPr>
            <p:ph type="body" idx="1"/>
          </p:nvPr>
        </p:nvSpPr>
        <p:spPr>
          <a:xfrm>
            <a:off x="762000" y="723900"/>
            <a:ext cx="11480800" cy="829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" name="Text názvu"/>
          <p:cNvSpPr txBox="1"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4" name="Číslo snímku"/>
          <p:cNvSpPr txBox="1"/>
          <p:nvPr>
            <p:ph type="sldNum" sz="quarter" idx="2"/>
          </p:nvPr>
        </p:nvSpPr>
        <p:spPr>
          <a:xfrm>
            <a:off x="6324599" y="90169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yntax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Syntax</a:t>
            </a:r>
          </a:p>
        </p:txBody>
      </p:sp>
      <p:sp>
        <p:nvSpPr>
          <p:cNvPr id="122" name="Kamila Kanická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Kamila Kanická</a:t>
            </a:r>
          </a:p>
          <a:p>
            <a:pPr/>
            <a:r>
              <a:t>V1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yntax/skladba, větná skladb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b="1" i="1">
                <a:latin typeface="Gill Sans"/>
                <a:ea typeface="Gill Sans"/>
                <a:cs typeface="Gill Sans"/>
                <a:sym typeface="Gill Sans"/>
              </a:defRPr>
            </a:pPr>
            <a:r>
              <a:t>Syntax/skladba, větná skladba</a:t>
            </a:r>
          </a:p>
          <a:p>
            <a:pPr>
              <a:buBlip>
                <a:blip r:embed="rId2"/>
              </a:buBlip>
              <a:defRPr b="1" i="1" u="sng">
                <a:latin typeface="Gill Sans"/>
                <a:ea typeface="Gill Sans"/>
                <a:cs typeface="Gill Sans"/>
                <a:sym typeface="Gill Sans"/>
              </a:defRPr>
            </a:pPr>
            <a:r>
              <a:t>Definice:</a:t>
            </a:r>
            <a:r>
              <a:rPr b="0" u="none"/>
              <a:t>Jedná se o část mluvnice, která se věnuje skladbě věty (větné členy) a souvětí (souřadné, podřadné, počet vět, věta hlavní a vedlejší).</a:t>
            </a:r>
          </a:p>
          <a:p>
            <a:pPr>
              <a:buBlip>
                <a:blip r:embed="rId2"/>
              </a:buBlip>
              <a:defRPr b="1" i="1" u="sng">
                <a:latin typeface="Gill Sans"/>
                <a:ea typeface="Gill Sans"/>
                <a:cs typeface="Gill Sans"/>
                <a:sym typeface="Gill Sans"/>
              </a:defRPr>
            </a:pPr>
            <a:r>
              <a:t>Příklady:</a:t>
            </a:r>
            <a:r>
              <a:rPr u="none"/>
              <a:t> </a:t>
            </a:r>
            <a:endParaRPr u="none"/>
          </a:p>
          <a:p>
            <a:pPr>
              <a:buBlip>
                <a:blip r:embed="rId2"/>
              </a:buBlip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Rozbor větných členů – podmět, přísudek, přívlastek, příslovečné určení, doplněk, předmět</a:t>
            </a:r>
          </a:p>
          <a:p>
            <a:pPr>
              <a:buBlip>
                <a:blip r:embed="rId2"/>
              </a:buBlip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Rozbor souvětí- věta hlavní, vedlejší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5.png"/></Relationships>

</file>

<file path=ppt/theme/theme1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