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17.11.2019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cs-CZ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Klepnutím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17.11.2019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4282" y="1785927"/>
            <a:ext cx="8786874" cy="1814524"/>
          </a:xfrm>
        </p:spPr>
        <p:txBody>
          <a:bodyPr>
            <a:normAutofit/>
          </a:bodyPr>
          <a:lstStyle/>
          <a:p>
            <a:r>
              <a:rPr lang="cs-CZ" sz="9600" u="sng" dirty="0" smtClean="0">
                <a:latin typeface="Algerian" pitchFamily="82" charset="0"/>
              </a:rPr>
              <a:t>POJMY</a:t>
            </a:r>
            <a:endParaRPr lang="cs-CZ" sz="9600" u="sng" dirty="0">
              <a:latin typeface="Algerian" pitchFamily="82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500438"/>
            <a:ext cx="6400800" cy="857256"/>
          </a:xfrm>
        </p:spPr>
        <p:txBody>
          <a:bodyPr/>
          <a:lstStyle/>
          <a:p>
            <a:r>
              <a:rPr lang="cs-CZ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Tuháčková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V1</a:t>
            </a:r>
            <a:endParaRPr lang="cs-CZ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med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600" b="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Fantasy</a:t>
            </a:r>
            <a:endParaRPr lang="cs-CZ" sz="6600" b="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itchFamily="82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cs-CZ" b="1" dirty="0" smtClean="0"/>
              <a:t>Fantasy</a:t>
            </a:r>
            <a:r>
              <a:rPr lang="cs-CZ" dirty="0" smtClean="0"/>
              <a:t> je 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umělecký žánr</a:t>
            </a:r>
            <a:r>
              <a:rPr lang="cs-CZ" dirty="0" smtClean="0"/>
              <a:t>, </a:t>
            </a:r>
            <a:r>
              <a:rPr lang="cs-CZ" dirty="0" smtClean="0"/>
              <a:t>používaný v literatuře a filmu, ale </a:t>
            </a:r>
            <a:r>
              <a:rPr lang="cs-CZ" dirty="0" smtClean="0"/>
              <a:t>i </a:t>
            </a:r>
            <a:r>
              <a:rPr lang="cs-CZ" dirty="0" smtClean="0"/>
              <a:t>ve výtvarném umění, užívající 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magii</a:t>
            </a:r>
            <a:r>
              <a:rPr lang="cs-CZ" dirty="0" smtClean="0"/>
              <a:t> </a:t>
            </a:r>
            <a:r>
              <a:rPr lang="cs-CZ" dirty="0" smtClean="0"/>
              <a:t>a jiné 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nadpřirozené</a:t>
            </a:r>
            <a:r>
              <a:rPr lang="cs-CZ" dirty="0" smtClean="0"/>
              <a:t> prvky </a:t>
            </a:r>
            <a:r>
              <a:rPr lang="cs-CZ" dirty="0" smtClean="0"/>
              <a:t>(bájné bytosti, </a:t>
            </a:r>
            <a:r>
              <a:rPr lang="cs-CZ" dirty="0" smtClean="0"/>
              <a:t>bohové)</a:t>
            </a:r>
          </a:p>
          <a:p>
            <a:r>
              <a:rPr lang="cs-CZ" dirty="0" smtClean="0"/>
              <a:t>Fantasy žánr se objevuje ve všech druzích her od 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počítačových</a:t>
            </a:r>
            <a:r>
              <a:rPr lang="cs-CZ" dirty="0" smtClean="0"/>
              <a:t> přes 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deskové</a:t>
            </a:r>
          </a:p>
          <a:p>
            <a:r>
              <a:rPr lang="cs-CZ" dirty="0" smtClean="0"/>
              <a:t>Z literárních žánrů pravděpodobně zastupuje dřívější typy jako např. 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mýty a báje</a:t>
            </a:r>
            <a:r>
              <a:rPr lang="cs-CZ" dirty="0" smtClean="0"/>
              <a:t>, 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pohádky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7200" b="0" u="sng" dirty="0" smtClean="0">
                <a:latin typeface="Algerian" pitchFamily="82" charset="0"/>
              </a:rPr>
              <a:t>PŘÍKLADY</a:t>
            </a:r>
            <a:endParaRPr lang="cs-CZ" sz="7200" b="0" u="sng" dirty="0">
              <a:latin typeface="Algerian" pitchFamily="82" charset="0"/>
            </a:endParaRPr>
          </a:p>
        </p:txBody>
      </p:sp>
      <p:pic>
        <p:nvPicPr>
          <p:cNvPr id="4" name="Zástupný symbol pro obsah 3" descr="0f710ff0b7c2e612b1c04c1fdcdf0ae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500174"/>
            <a:ext cx="3548237" cy="4708525"/>
          </a:xfrm>
        </p:spPr>
      </p:pic>
      <p:sp>
        <p:nvSpPr>
          <p:cNvPr id="5" name="Obdélník 4"/>
          <p:cNvSpPr/>
          <p:nvPr/>
        </p:nvSpPr>
        <p:spPr>
          <a:xfrm>
            <a:off x="3929058" y="1571612"/>
            <a:ext cx="4572031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dirty="0" smtClean="0">
                <a:latin typeface="Algerian" pitchFamily="82" charset="0"/>
              </a:rPr>
              <a:t>FILMY:</a:t>
            </a:r>
          </a:p>
          <a:p>
            <a:r>
              <a:rPr lang="cs-CZ" sz="2800" b="1" dirty="0" err="1" smtClean="0"/>
              <a:t>Avengers</a:t>
            </a:r>
            <a:endParaRPr lang="cs-CZ" sz="2800" b="1" dirty="0" smtClean="0"/>
          </a:p>
          <a:p>
            <a:r>
              <a:rPr lang="cs-CZ" sz="2800" b="1" dirty="0" smtClean="0"/>
              <a:t>Pán </a:t>
            </a:r>
            <a:r>
              <a:rPr lang="cs-CZ" sz="2800" b="1" dirty="0" smtClean="0"/>
              <a:t>prstenů</a:t>
            </a:r>
          </a:p>
          <a:p>
            <a:r>
              <a:rPr lang="cs-CZ" sz="3600" dirty="0" smtClean="0">
                <a:latin typeface="Algerian" pitchFamily="82" charset="0"/>
              </a:rPr>
              <a:t>KNIHY</a:t>
            </a:r>
          </a:p>
          <a:p>
            <a:r>
              <a:rPr lang="cs-CZ" sz="2800" dirty="0" smtClean="0"/>
              <a:t>Legie </a:t>
            </a:r>
            <a:r>
              <a:rPr lang="cs-CZ" sz="2800" dirty="0" smtClean="0"/>
              <a:t>plamenů</a:t>
            </a:r>
          </a:p>
          <a:p>
            <a:r>
              <a:rPr lang="cs-CZ" sz="2800" smtClean="0"/>
              <a:t>Hříchy Říše</a:t>
            </a:r>
            <a:r>
              <a:rPr lang="cs-CZ" sz="2800" smtClean="0"/>
              <a:t> </a:t>
            </a:r>
            <a:endParaRPr lang="cs-CZ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chol">
  <a:themeElements>
    <a:clrScheme name="Vrchol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rchol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71</Words>
  <PresentationFormat>Předvádění na obrazovce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Vrchol</vt:lpstr>
      <vt:lpstr>POJMY</vt:lpstr>
      <vt:lpstr>Fantasy</vt:lpstr>
      <vt:lpstr>PŘÍKLADY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POJMY</dc:title>
  <dc:creator>Johanka</dc:creator>
  <cp:lastModifiedBy>Uživatel systému Windows</cp:lastModifiedBy>
  <cp:revision>1</cp:revision>
  <dcterms:created xsi:type="dcterms:W3CDTF">2019-11-17T10:22:07Z</dcterms:created>
  <dcterms:modified xsi:type="dcterms:W3CDTF">2019-11-17T10:53:01Z</dcterms:modified>
</cp:coreProperties>
</file>