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5143500" cx="9144000"/>
  <p:notesSz cx="6858000" cy="9144000"/>
  <p:embeddedFontLst>
    <p:embeddedFont>
      <p:font typeface="Average"/>
      <p:regular r:id="rId7"/>
    </p:embeddedFont>
    <p:embeddedFont>
      <p:font typeface="Oswald"/>
      <p:regular r:id="rId8"/>
      <p:bold r:id="rId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Oswald-bold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font" Target="fonts/Average-regular.fntdata"/><Relationship Id="rId8" Type="http://schemas.openxmlformats.org/officeDocument/2006/relationships/font" Target="fonts/Oswald-regular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706ec4e297_0_12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706ec4e297_0_1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oogle Shape;10;p2"/>
          <p:cNvGrpSpPr/>
          <p:nvPr/>
        </p:nvGrpSpPr>
        <p:grpSpPr>
          <a:xfrm>
            <a:off x="4350279" y="2855377"/>
            <a:ext cx="443589" cy="105632"/>
            <a:chOff x="4137525" y="2915950"/>
            <a:chExt cx="869100" cy="207000"/>
          </a:xfrm>
        </p:grpSpPr>
        <p:sp>
          <p:nvSpPr>
            <p:cNvPr id="11" name="Google Shape;11;p2"/>
            <p:cNvSpPr/>
            <p:nvPr/>
          </p:nvSpPr>
          <p:spPr>
            <a:xfrm>
              <a:off x="446857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" name="Google Shape;12;p2"/>
            <p:cNvSpPr/>
            <p:nvPr/>
          </p:nvSpPr>
          <p:spPr>
            <a:xfrm>
              <a:off x="47996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4137525" y="2915950"/>
              <a:ext cx="207000" cy="207000"/>
            </a:xfrm>
            <a:prstGeom prst="ellipse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4" name="Google Shape;14;p2"/>
          <p:cNvSpPr txBox="1"/>
          <p:nvPr>
            <p:ph type="ctrTitle"/>
          </p:nvPr>
        </p:nvSpPr>
        <p:spPr>
          <a:xfrm>
            <a:off x="671258" y="990800"/>
            <a:ext cx="7801500" cy="17301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671250" y="3174876"/>
            <a:ext cx="78015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6" name="Google Shape;16;p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ig number">
  <p:cSld name="BIG_NUMBER"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1"/>
          <p:cNvSpPr txBox="1"/>
          <p:nvPr>
            <p:ph hasCustomPrompt="1" type="title"/>
          </p:nvPr>
        </p:nvSpPr>
        <p:spPr>
          <a:xfrm>
            <a:off x="311700" y="1255275"/>
            <a:ext cx="8520600" cy="1890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1" name="Google Shape;51;p11"/>
          <p:cNvSpPr txBox="1"/>
          <p:nvPr>
            <p:ph idx="1" type="body"/>
          </p:nvPr>
        </p:nvSpPr>
        <p:spPr>
          <a:xfrm>
            <a:off x="311700" y="32284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 type="blank">
  <p:cSld name="BLANK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2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header" type="secHead">
  <p:cSld name="SECTION_HEADER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/>
          <p:nvPr>
            <p:ph type="title"/>
          </p:nvPr>
        </p:nvSpPr>
        <p:spPr>
          <a:xfrm>
            <a:off x="671250" y="2141250"/>
            <a:ext cx="7852200" cy="8610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9" name="Google Shape;19;p3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body" type="tx">
  <p:cSld name="TITLE_AND_BOD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2" name="Google Shape;22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3" name="Google Shape;23;p4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two columns" type="twoColTx">
  <p:cSld name="TITLE_AND_TWO_COLUMNS">
    <p:spTree>
      <p:nvGrpSpPr>
        <p:cNvPr id="24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26" name="Google Shape;26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7" name="Google Shape;27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8" name="Google Shape;28;p5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31" name="Google Shape;31;p6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ne column text">
  <p:cSld name="ONE_COLUMN_TEX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4" name="Google Shape;34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5" name="Google Shape;35;p7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Main point">
  <p:cSld name="MAIN_POINT">
    <p:bg>
      <p:bgPr>
        <a:solidFill>
          <a:schemeClr val="lt2"/>
        </a:solidFill>
      </p:bgPr>
    </p:bg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8"/>
          <p:cNvSpPr txBox="1"/>
          <p:nvPr>
            <p:ph type="title"/>
          </p:nvPr>
        </p:nvSpPr>
        <p:spPr>
          <a:xfrm>
            <a:off x="490250" y="526350"/>
            <a:ext cx="62271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38" name="Google Shape;38;p8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Section title and description">
  <p:cSld name="SECTION_TITLE_AND_DESCRIPTION">
    <p:spTree>
      <p:nvGrpSpPr>
        <p:cNvPr id="39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9"/>
          <p:cNvSpPr/>
          <p:nvPr/>
        </p:nvSpPr>
        <p:spPr>
          <a:xfrm>
            <a:off x="4572000" y="0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41" name="Google Shape;41;p9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42" name="Google Shape;42;p9"/>
          <p:cNvSpPr txBox="1"/>
          <p:nvPr>
            <p:ph type="title"/>
          </p:nvPr>
        </p:nvSpPr>
        <p:spPr>
          <a:xfrm>
            <a:off x="265500" y="1081400"/>
            <a:ext cx="4045200" cy="1710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3" name="Google Shape;43;p9"/>
          <p:cNvSpPr txBox="1"/>
          <p:nvPr>
            <p:ph idx="1" type="subTitle"/>
          </p:nvPr>
        </p:nvSpPr>
        <p:spPr>
          <a:xfrm>
            <a:off x="265500" y="2845201"/>
            <a:ext cx="4045200" cy="134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  <a:defRPr sz="21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44" name="Google Shape;44;p9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45" name="Google Shape;45;p9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Caption">
  <p:cSld name="CAPTION_ONLY"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Oswald"/>
              <a:buNone/>
              <a:defRPr sz="21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</a:lstStyle>
          <a:p/>
        </p:txBody>
      </p:sp>
      <p:sp>
        <p:nvSpPr>
          <p:cNvPr id="48" name="Google Shape;48;p10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 name="slate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Oswald"/>
              <a:buNone/>
              <a:defRPr sz="30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Average"/>
              <a:buChar char="●"/>
              <a:defRPr sz="18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●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accent3"/>
              </a:buClr>
              <a:buSzPts val="1400"/>
              <a:buFont typeface="Average"/>
              <a:buChar char="○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accent3"/>
              </a:buClr>
              <a:buSzPts val="1400"/>
              <a:buFont typeface="Average"/>
              <a:buChar char="■"/>
              <a:defRPr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90250" y="4681009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1pPr>
            <a:lvl2pPr lvl="1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2pPr>
            <a:lvl3pPr lvl="2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3pPr>
            <a:lvl4pPr lvl="3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4pPr>
            <a:lvl5pPr lvl="4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5pPr>
            <a:lvl6pPr lvl="5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6pPr>
            <a:lvl7pPr lvl="6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7pPr>
            <a:lvl8pPr lvl="7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8pPr>
            <a:lvl9pPr lvl="8" algn="r">
              <a:buNone/>
              <a:defRPr sz="1000">
                <a:solidFill>
                  <a:schemeClr val="accent3"/>
                </a:solidFill>
                <a:latin typeface="Average"/>
                <a:ea typeface="Average"/>
                <a:cs typeface="Average"/>
                <a:sym typeface="Average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uk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uk" sz="4800"/>
              <a:t>Povídka</a:t>
            </a:r>
            <a:endParaRPr sz="4800"/>
          </a:p>
        </p:txBody>
      </p:sp>
      <p:sp>
        <p:nvSpPr>
          <p:cNvPr id="60" name="Google Shape;60;p13"/>
          <p:cNvSpPr txBox="1"/>
          <p:nvPr>
            <p:ph idx="1" type="body"/>
          </p:nvPr>
        </p:nvSpPr>
        <p:spPr>
          <a:xfrm>
            <a:off x="311700" y="1414125"/>
            <a:ext cx="8520600" cy="315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uk" sz="3600"/>
              <a:t>J</a:t>
            </a:r>
            <a:r>
              <a:rPr lang="uk" sz="3600"/>
              <a:t>e to epický útvar kratšího rozsahu. Mívá menší počet postav a jednoduchý děj. Povídka jako žánr vznikla v 19. století. Mezi nejznámější české autory povídek patří např. Karel Čapek.</a:t>
            </a:r>
            <a:r>
              <a:rPr lang="uk" sz="2400"/>
              <a:t>  </a:t>
            </a:r>
            <a:endParaRPr sz="2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late">
  <a:themeElements>
    <a:clrScheme name="Slate">
      <a:dk1>
        <a:srgbClr val="FFFFFF"/>
      </a:dk1>
      <a:lt1>
        <a:srgbClr val="37474F"/>
      </a:lt1>
      <a:dk2>
        <a:srgbClr val="9E9E9E"/>
      </a:dk2>
      <a:lt2>
        <a:srgbClr val="E0E0E0"/>
      </a:lt2>
      <a:accent1>
        <a:srgbClr val="616161"/>
      </a:accent1>
      <a:accent2>
        <a:srgbClr val="78909C"/>
      </a:accent2>
      <a:accent3>
        <a:srgbClr val="CACACA"/>
      </a:accent3>
      <a:accent4>
        <a:srgbClr val="64FFDA"/>
      </a:accent4>
      <a:accent5>
        <a:srgbClr val="FFD966"/>
      </a:accent5>
      <a:accent6>
        <a:srgbClr val="F5F5F5"/>
      </a:accent6>
      <a:hlink>
        <a:srgbClr val="FFD966"/>
      </a:hlink>
      <a:folHlink>
        <a:srgbClr val="FFD96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