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7092D53-CB78-4C97-9E31-AFC6E839EF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E431953-73E4-4991-93D6-65D5CE893D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A9BE091-B1A2-451A-AEEC-BFE0DF8A6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4266C-FE71-4AC5-A6FD-D2C9AF4CD43E}" type="datetimeFigureOut">
              <a:rPr lang="cs-CZ" smtClean="0"/>
              <a:t>24.10.2019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EFA0280-44D3-43B9-AD28-0228D3C97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4A6E23B-DAAF-4690-A48C-0C9E20656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A09B-2E8E-468C-8C79-DE0EC2FE3D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7482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120CE3-4C77-4D8E-AD4C-46E0F329EB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3645E4B-7420-4D6D-A971-A2814298EE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E15767A-F4FF-421B-B2AA-D22E87456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4266C-FE71-4AC5-A6FD-D2C9AF4CD43E}" type="datetimeFigureOut">
              <a:rPr lang="cs-CZ" smtClean="0"/>
              <a:t>24.10.2019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96C5AB3-54E5-481E-B8E5-06478C171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61E8628-740D-46A2-93D1-C47BA4E60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A09B-2E8E-468C-8C79-DE0EC2FE3D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9851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D22FFA46-8957-4821-996E-D0E1EABADC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F924AE1-4972-4EFF-97BD-40D882957D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2939921-0082-40EF-AFF7-A8D241FD3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4266C-FE71-4AC5-A6FD-D2C9AF4CD43E}" type="datetimeFigureOut">
              <a:rPr lang="cs-CZ" smtClean="0"/>
              <a:t>24.10.2019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A327104-7824-4311-977B-0AB7B81C8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3484190-A091-4723-B455-4F0351BC9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A09B-2E8E-468C-8C79-DE0EC2FE3D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3099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7A700B-E8F9-41D2-AFD4-A878599FE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928B81B-005F-4518-9CC2-BC3E3A1CE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1B49BE9-4A90-4973-981C-14EF59F35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4266C-FE71-4AC5-A6FD-D2C9AF4CD43E}" type="datetimeFigureOut">
              <a:rPr lang="cs-CZ" smtClean="0"/>
              <a:t>24.10.2019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C148644-2366-4780-956B-24ED0BD8B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DC8C560-D4C5-4A2F-B472-F06737B6B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A09B-2E8E-468C-8C79-DE0EC2FE3D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0542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BAC2B3-DAB4-46CF-AF61-98660B3D9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A3D1BE3-B786-4199-9EF9-D6F38AA0A9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76CC888-24DD-45DD-AE58-B3DE1FDC7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4266C-FE71-4AC5-A6FD-D2C9AF4CD43E}" type="datetimeFigureOut">
              <a:rPr lang="cs-CZ" smtClean="0"/>
              <a:t>24.10.2019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C3D3F11-42EC-46FA-8E35-428C35C63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A56CE20-1A38-40F4-814A-0EFA61762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A09B-2E8E-468C-8C79-DE0EC2FE3D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206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C4BCE2-BEC6-4867-8FFC-38B845E2C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5AAACAA-A4D7-43F5-8995-778BE2EC50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79A9347-003A-40FD-92DE-DFDA8933DD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DF89388-F198-4C96-B35D-D2EDB637B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4266C-FE71-4AC5-A6FD-D2C9AF4CD43E}" type="datetimeFigureOut">
              <a:rPr lang="cs-CZ" smtClean="0"/>
              <a:t>24.10.2019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2F441CC-E04F-4751-8AE1-F064908E5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A5A3AD9-D05F-4182-8C91-96557AF9D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A09B-2E8E-468C-8C79-DE0EC2FE3D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8751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4DBB11-E11C-4988-AB5F-3377E13F5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9638038-D9CD-4A1B-8DE5-7E025BE98E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BDBA678-FF02-402B-9311-84A43F8397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42D086CD-D11A-4929-96EA-D8129B335C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B4FD07D-35E1-4A0F-AF6C-723231CC13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91C77D1A-FA3E-4CF8-929F-E13CB17E5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4266C-FE71-4AC5-A6FD-D2C9AF4CD43E}" type="datetimeFigureOut">
              <a:rPr lang="cs-CZ" smtClean="0"/>
              <a:t>24.10.2019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593B9101-45EE-4FDD-A42F-6505A9AB0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403BF2F5-F227-451A-B89D-7BFE9B4E9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A09B-2E8E-468C-8C79-DE0EC2FE3D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1285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7FD2A88-F195-4D9B-97CC-105D915B7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0028FF00-50F0-49F2-91E2-EA8EDC740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4266C-FE71-4AC5-A6FD-D2C9AF4CD43E}" type="datetimeFigureOut">
              <a:rPr lang="cs-CZ" smtClean="0"/>
              <a:t>24.10.2019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B1018F97-28BA-4834-8A8B-D9713D51B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60E45E9-ED70-4407-AE36-F3ED8CE64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A09B-2E8E-468C-8C79-DE0EC2FE3D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9540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B3494EC6-C090-40F8-9AAB-0C45150D1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4266C-FE71-4AC5-A6FD-D2C9AF4CD43E}" type="datetimeFigureOut">
              <a:rPr lang="cs-CZ" smtClean="0"/>
              <a:t>24.10.2019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285410E1-FE51-41FB-97D4-EAB32A79D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5DE1BCF-BAB7-4EBB-9E02-6EFFF8870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A09B-2E8E-468C-8C79-DE0EC2FE3D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1809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F11BE6-7E38-4A27-ABD2-A018D5C34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0478B72-BD05-44FE-8BEF-144BA593C7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6DE8F24-52AE-4E7E-A639-4D04442CD0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419500F-C654-40AA-B36A-A6C1D719D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4266C-FE71-4AC5-A6FD-D2C9AF4CD43E}" type="datetimeFigureOut">
              <a:rPr lang="cs-CZ" smtClean="0"/>
              <a:t>24.10.2019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C67B323-4329-47AA-A3DC-FBDFE302A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C7954AE-5C3D-4337-8C5D-F4E6E404F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A09B-2E8E-468C-8C79-DE0EC2FE3D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4662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9E6445-3A5A-44F4-9BBC-FE6F8399E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DDC55DD9-B90D-4014-AB20-3272184DE3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0E34494-41BA-4607-B756-9F61FE16D5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870C6FF-D5E9-42C3-AE83-A53B6CC57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4266C-FE71-4AC5-A6FD-D2C9AF4CD43E}" type="datetimeFigureOut">
              <a:rPr lang="cs-CZ" smtClean="0"/>
              <a:t>24.10.2019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6535262-3E8F-4C95-BF8B-E4B90AF51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15B28CA-A438-4639-A51F-73E63FE98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A09B-2E8E-468C-8C79-DE0EC2FE3D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6503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A9B5DEF6-E51C-4E3D-8162-A25AD9AED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A283568-9A8D-4FFD-99EC-B72EB8010D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365036F-694E-4F69-8382-C4E2E7A020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C4266C-FE71-4AC5-A6FD-D2C9AF4CD43E}" type="datetimeFigureOut">
              <a:rPr lang="cs-CZ" smtClean="0"/>
              <a:t>24.10.2019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339BFB1-7DDE-4B57-BEC3-EEF57EEC3C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89A7071-4200-4980-BF52-412900067A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0A09B-2E8E-468C-8C79-DE0EC2FE3D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7808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google.com/imgres?imgurl=https%3A%2F%2Fimagebox.cz.osobnosti.cz%2Ffoto%2FEzop%2FEzop.jpg&amp;imgrefurl=https%3A%2F%2Fwww.spisovatele.cz%2Fezop&amp;docid=hTaC57vbrmATaM&amp;tbnid=JXGfQOw3GIFPhM%3A&amp;vet=10ahUKEwjnw47HubXlAhXNI1AKHUiBAJUQMwhAKAEwAQ..i&amp;w=120&amp;h=180&amp;bih=623&amp;biw=1366&amp;q=ezop&amp;ved=0ahUKEwjnw47HubXlAhXNI1AKHUiBAJUQMwhAKAEwAQ&amp;iact=mrc&amp;uact=8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imgres?imgurl=https%3A%2F%2Fwww.umimeto.org%2Fasset%2Fsystem%2Fuc%2Fimg%2Fnovadoplnovacka%2Fcteni%2Fzelva-zajic.jpg&amp;imgrefurl=https%3A%2F%2Fwww.umimecesky.cz%2Fcteni-s-porozumenim-bajky%2F38&amp;docid=FYSVeBcT2olMZM&amp;tbnid=FDHwHX187kx2HM%3A&amp;vet=10ahUKEwjK8P6quLXlAhWGZlAKHcOED0UQMwhEKAUwBQ..i&amp;w=208&amp;h=300&amp;bih=623&amp;biw=1366&amp;q=bajka%20zaj%C3%ADc%20a%20%C5%BEelva&amp;ved=0ahUKEwjK8P6quLXlAhWGZlAKHcOED0UQMwhEKAUwBQ&amp;iact=mrc&amp;uact=8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jpeg"/><Relationship Id="rId5" Type="http://schemas.openxmlformats.org/officeDocument/2006/relationships/hyperlink" Target="https://www.google.com/imgres?imgurl=https%3A%2F%2Fi.ytimg.com%2Fvi%2FDFBHAbUuFpk%2Fmaxresdefault.jpg&amp;imgrefurl=https%3A%2F%2Fwww.youtube.com%2Fwatch%3Fv%3DDFBHAbUuFpk&amp;docid=yyef2Yi5Ms3viM&amp;tbnid=9H74wBiuqMa91M%3A&amp;vet=10ahUKEwimme2OuLXlAhUBLlAKHYOMAjQQMwg_KAIwAg..i&amp;w=1280&amp;h=720&amp;bih=623&amp;biw=1366&amp;q=bajka%20li%C5%A1ka%20a%20%C4%8D%C3%A1p&amp;ved=0ahUKEwimme2OuLXlAhUBLlAKHYOMAjQQMwg_KAIwAg&amp;iact=mrc&amp;uact=8" TargetMode="Externa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A8AA5BC-4F7A-4226-8F99-6D824B226A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E5445C6-DD42-4979-86FF-03730E8C6D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734" y="321733"/>
            <a:ext cx="11573488" cy="6214534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127000" cap="sq" cmpd="thinThick">
            <a:solidFill>
              <a:schemeClr val="bg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5EB0824-A178-47AC-8E98-F2EE0D89EC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840037"/>
          </a:xfrm>
        </p:spPr>
        <p:txBody>
          <a:bodyPr>
            <a:normAutofit/>
          </a:bodyPr>
          <a:lstStyle/>
          <a:p>
            <a:r>
              <a:rPr lang="cs-CZ" sz="8000" dirty="0"/>
              <a:t>Pojmy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E9F7717-F1F3-4B52-8C84-29B01AFE81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56436"/>
            <a:ext cx="9144000" cy="1600818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chemeClr val="accent1"/>
                </a:solidFill>
              </a:rPr>
              <a:t>Petra Poberežníková V1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5000665-DFC7-417E-8FD7-516A0F15C9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4400" y="4109417"/>
            <a:ext cx="2743200" cy="0"/>
          </a:xfrm>
          <a:prstGeom prst="line">
            <a:avLst/>
          </a:prstGeom>
          <a:ln w="12700">
            <a:solidFill>
              <a:schemeClr val="tx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23731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71">
            <a:extLst>
              <a:ext uri="{FF2B5EF4-FFF2-40B4-BE49-F238E27FC236}">
                <a16:creationId xmlns:a16="http://schemas.microsoft.com/office/drawing/2014/main" id="{56C20283-73E0-40EC-8AD8-057F581F64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4" name="Freeform 28">
            <a:extLst>
              <a:ext uri="{FF2B5EF4-FFF2-40B4-BE49-F238E27FC236}">
                <a16:creationId xmlns:a16="http://schemas.microsoft.com/office/drawing/2014/main" id="{3FCC729B-E528-40C3-82D3-BA4375575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960120" y="0"/>
            <a:ext cx="11218661" cy="6858000"/>
          </a:xfrm>
          <a:custGeom>
            <a:avLst/>
            <a:gdLst>
              <a:gd name="connsiteX0" fmla="*/ 0 w 11218661"/>
              <a:gd name="connsiteY0" fmla="*/ 0 h 6858000"/>
              <a:gd name="connsiteX1" fmla="*/ 8042507 w 11218661"/>
              <a:gd name="connsiteY1" fmla="*/ 0 h 6858000"/>
              <a:gd name="connsiteX2" fmla="*/ 11218661 w 11218661"/>
              <a:gd name="connsiteY2" fmla="*/ 6858000 h 6858000"/>
              <a:gd name="connsiteX3" fmla="*/ 0 w 1121866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218661" h="6858000">
                <a:moveTo>
                  <a:pt x="0" y="0"/>
                </a:moveTo>
                <a:lnTo>
                  <a:pt x="8042507" y="0"/>
                </a:lnTo>
                <a:lnTo>
                  <a:pt x="1121866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55" name="Freeform 26">
            <a:extLst>
              <a:ext uri="{FF2B5EF4-FFF2-40B4-BE49-F238E27FC236}">
                <a16:creationId xmlns:a16="http://schemas.microsoft.com/office/drawing/2014/main" id="{58F1FB8D-1842-4A04-998D-6CF047AB27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420248" y="0"/>
            <a:ext cx="10771752" cy="6858000"/>
          </a:xfrm>
          <a:custGeom>
            <a:avLst/>
            <a:gdLst>
              <a:gd name="connsiteX0" fmla="*/ 0 w 10771752"/>
              <a:gd name="connsiteY0" fmla="*/ 0 h 6858000"/>
              <a:gd name="connsiteX1" fmla="*/ 7595598 w 10771752"/>
              <a:gd name="connsiteY1" fmla="*/ 0 h 6858000"/>
              <a:gd name="connsiteX2" fmla="*/ 10771752 w 10771752"/>
              <a:gd name="connsiteY2" fmla="*/ 6858000 h 6858000"/>
              <a:gd name="connsiteX3" fmla="*/ 0 w 1077175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771752" h="6858000">
                <a:moveTo>
                  <a:pt x="0" y="0"/>
                </a:moveTo>
                <a:lnTo>
                  <a:pt x="7595598" y="0"/>
                </a:lnTo>
                <a:lnTo>
                  <a:pt x="1077175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9645273A-0CEE-4806-8C4E-9D722DC31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4039" y="365125"/>
            <a:ext cx="7164493" cy="1325563"/>
          </a:xfrm>
        </p:spPr>
        <p:txBody>
          <a:bodyPr>
            <a:normAutofit/>
          </a:bodyPr>
          <a:lstStyle/>
          <a:p>
            <a:r>
              <a:rPr lang="cs-CZ" sz="4400"/>
              <a:t>1. bajka</a:t>
            </a:r>
          </a:p>
        </p:txBody>
      </p:sp>
      <p:pic>
        <p:nvPicPr>
          <p:cNvPr id="2051" name="Picture 3" descr="Výsledek obrázku pro ezop">
            <a:hlinkClick r:id="rId2"/>
            <a:extLst>
              <a:ext uri="{FF2B5EF4-FFF2-40B4-BE49-F238E27FC236}">
                <a16:creationId xmlns:a16="http://schemas.microsoft.com/office/drawing/2014/main" id="{36825A96-97C6-4664-9A80-75DDFADA9F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0060" y="859292"/>
            <a:ext cx="3425957" cy="5138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18B50AC-D62E-4B41-8291-29D73E7529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7515" y="2022601"/>
            <a:ext cx="7161017" cy="4154361"/>
          </a:xfrm>
        </p:spPr>
        <p:txBody>
          <a:bodyPr>
            <a:noAutofit/>
          </a:bodyPr>
          <a:lstStyle/>
          <a:p>
            <a:r>
              <a:rPr lang="cs-CZ" sz="4000" dirty="0"/>
              <a:t>vznik: 6. století př. n. l. </a:t>
            </a:r>
          </a:p>
          <a:p>
            <a:r>
              <a:rPr lang="cs-CZ" sz="4000" dirty="0"/>
              <a:t>Krátké, veršované příběhy, ve kterých zvířata a rostliny vystupují jako lidé, mají lidské vlastnosti a na konci obsahují ponaučení</a:t>
            </a:r>
          </a:p>
          <a:p>
            <a:r>
              <a:rPr lang="cs-CZ" sz="4000" dirty="0"/>
              <a:t>Za tvůrce bajky je považován Ezop</a:t>
            </a:r>
          </a:p>
        </p:txBody>
      </p:sp>
    </p:spTree>
    <p:extLst>
      <p:ext uri="{BB962C8B-B14F-4D97-AF65-F5344CB8AC3E}">
        <p14:creationId xmlns:p14="http://schemas.microsoft.com/office/powerpoint/2010/main" val="21043424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4" name="Rectangle 73">
            <a:extLst>
              <a:ext uri="{FF2B5EF4-FFF2-40B4-BE49-F238E27FC236}">
                <a16:creationId xmlns:a16="http://schemas.microsoft.com/office/drawing/2014/main" id="{7521DD34-C6F2-4402-9A01-962807DB65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C8EC56CA-646F-47FE-A8DF-18CCD1F71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203" y="0"/>
            <a:ext cx="3459871" cy="92846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Příklady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bajek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4CE1CD9-58D2-4811-AB6E-65C85D7154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91466" y="1164101"/>
            <a:ext cx="6032002" cy="5503985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cs-CZ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Lev a myš</a:t>
            </a:r>
            <a:endParaRPr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/>
            <a:r>
              <a:rPr lang="en-US" sz="3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ponaučení</a:t>
            </a:r>
            <a:r>
              <a: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  <a:r>
              <a:rPr lang="en-US" sz="3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</a:t>
            </a:r>
            <a:r>
              <a: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slabý</a:t>
            </a:r>
            <a:r>
              <a: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může</a:t>
            </a:r>
            <a:r>
              <a: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pomoci</a:t>
            </a:r>
            <a:r>
              <a: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silnému</a:t>
            </a:r>
            <a:endParaRPr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/>
            <a:endParaRPr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3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Liška</a:t>
            </a:r>
            <a:r>
              <a: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</a:t>
            </a:r>
            <a:r>
              <a:rPr lang="en-US" sz="3200" dirty="0" err="1"/>
              <a:t>čáp</a:t>
            </a:r>
            <a:endParaRPr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/>
            <a:r>
              <a:rPr lang="en-US" sz="3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Ponaučení</a:t>
            </a:r>
            <a:r>
              <a: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  <a:r>
              <a:rPr lang="en-US" sz="3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vše</a:t>
            </a:r>
            <a:r>
              <a: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 </a:t>
            </a:r>
            <a:r>
              <a:rPr lang="en-US" sz="3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ti</a:t>
            </a:r>
            <a:r>
              <a: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jednou</a:t>
            </a:r>
            <a:r>
              <a: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vrátí</a:t>
            </a:r>
            <a:endParaRPr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/>
            <a:endParaRPr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3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Zajíc</a:t>
            </a:r>
            <a:r>
              <a: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</a:t>
            </a:r>
            <a:r>
              <a:rPr lang="en-US" sz="3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želva</a:t>
            </a:r>
            <a:endParaRPr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/>
            <a:r>
              <a:rPr lang="en-US" sz="3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Ponaučení</a:t>
            </a:r>
            <a:r>
              <a: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  <a:r>
              <a:rPr lang="en-US" sz="3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pomalu</a:t>
            </a:r>
            <a:r>
              <a: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dojdeš</a:t>
            </a:r>
            <a:r>
              <a: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dál</a:t>
            </a:r>
            <a:r>
              <a: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3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pýcha</a:t>
            </a:r>
            <a:r>
              <a: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předchází</a:t>
            </a:r>
            <a:r>
              <a: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pád</a:t>
            </a:r>
            <a:endParaRPr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/>
            <a:endParaRPr lang="en-US" sz="20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/>
            <a:endParaRPr lang="en-US" sz="20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/>
            <a:endParaRPr lang="en-US" sz="20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6" name="Zástupný obsah 5" descr="Obsah obrázku interiér, ležící, pes, malé&#10;&#10;Popis byl vytvořen automaticky">
            <a:extLst>
              <a:ext uri="{FF2B5EF4-FFF2-40B4-BE49-F238E27FC236}">
                <a16:creationId xmlns:a16="http://schemas.microsoft.com/office/drawing/2014/main" id="{040F87FE-F6B5-4B34-A85D-B94DEDA6AF3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54" r="6097" b="2"/>
          <a:stretch/>
        </p:blipFill>
        <p:spPr>
          <a:xfrm>
            <a:off x="6417733" y="10"/>
            <a:ext cx="3270176" cy="3933487"/>
          </a:xfrm>
          <a:prstGeom prst="rect">
            <a:avLst/>
          </a:prstGeom>
        </p:spPr>
      </p:pic>
      <p:pic>
        <p:nvPicPr>
          <p:cNvPr id="1029" name="Picture 5" descr="Výsledek obrázku pro bajka zajíc a želva">
            <a:hlinkClick r:id="rId3"/>
            <a:extLst>
              <a:ext uri="{FF2B5EF4-FFF2-40B4-BE49-F238E27FC236}">
                <a16:creationId xmlns:a16="http://schemas.microsoft.com/office/drawing/2014/main" id="{0ECFB751-554E-4D9C-A2ED-3A44E53FDB2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70" r="4371" b="-3"/>
          <a:stretch/>
        </p:blipFill>
        <p:spPr bwMode="auto">
          <a:xfrm>
            <a:off x="9782174" y="10"/>
            <a:ext cx="2409826" cy="3933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Výsledek obrázku pro bajka liška a čáp">
            <a:hlinkClick r:id="rId5"/>
            <a:extLst>
              <a:ext uri="{FF2B5EF4-FFF2-40B4-BE49-F238E27FC236}">
                <a16:creationId xmlns:a16="http://schemas.microsoft.com/office/drawing/2014/main" id="{CE842270-240A-4487-A3B5-0E47699AA40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8" r="2" b="11980"/>
          <a:stretch/>
        </p:blipFill>
        <p:spPr bwMode="auto">
          <a:xfrm>
            <a:off x="6417734" y="4019724"/>
            <a:ext cx="5774266" cy="2838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21916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655B668-0C00-4B95-A9D5-582871554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221" y="246185"/>
            <a:ext cx="5302305" cy="1315329"/>
          </a:xfrm>
        </p:spPr>
        <p:txBody>
          <a:bodyPr>
            <a:normAutofit/>
          </a:bodyPr>
          <a:lstStyle/>
          <a:p>
            <a:r>
              <a:rPr lang="cs-CZ" sz="5400" dirty="0"/>
              <a:t>2. Kaligram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9076196-662D-4EEC-9BC7-B66D1F46C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416" y="1856935"/>
            <a:ext cx="5374473" cy="4754880"/>
          </a:xfrm>
        </p:spPr>
        <p:txBody>
          <a:bodyPr>
            <a:noAutofit/>
          </a:bodyPr>
          <a:lstStyle/>
          <a:p>
            <a:r>
              <a:rPr lang="cs-CZ" sz="3600" dirty="0"/>
              <a:t>báseň psaná nebo upravená do obrazce, který naznačuje její obsah</a:t>
            </a:r>
          </a:p>
          <a:p>
            <a:r>
              <a:rPr lang="cs-CZ" sz="3600" dirty="0"/>
              <a:t>Příklad propojení literatury a výtvarného umění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003713C1-2FB2-413B-BF91-3AE41726F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0991" y="3474720"/>
            <a:ext cx="6100914" cy="33832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90795B4D-5022-4A7F-A01D-8D880B7CD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99584" y="0"/>
            <a:ext cx="6192415" cy="6858000"/>
          </a:xfrm>
          <a:prstGeom prst="rect">
            <a:avLst/>
          </a:prstGeom>
          <a:solidFill>
            <a:schemeClr val="tx1">
              <a:lumMod val="85000"/>
              <a:lumOff val="15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AFD19018-DE7C-4796-ADF2-AD2EB0FC0D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5999" y="0"/>
            <a:ext cx="3002281" cy="33832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074" name="Picture 2" descr="Související obrázek">
            <a:extLst>
              <a:ext uri="{FF2B5EF4-FFF2-40B4-BE49-F238E27FC236}">
                <a16:creationId xmlns:a16="http://schemas.microsoft.com/office/drawing/2014/main" id="{A1B77E90-13B3-44D2-B48F-4A716456D5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85911" y="321734"/>
            <a:ext cx="2034311" cy="2739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9" name="Rectangle 78">
            <a:extLst>
              <a:ext uri="{FF2B5EF4-FFF2-40B4-BE49-F238E27FC236}">
                <a16:creationId xmlns:a16="http://schemas.microsoft.com/office/drawing/2014/main" id="{B1A0A2C2-4F85-44AF-8708-8DCA4B550C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9624" y="0"/>
            <a:ext cx="3002281" cy="33832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D66C7CC4-C54F-4FD6-A5B3-3868424F03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9282" y="321734"/>
            <a:ext cx="2171302" cy="2739814"/>
          </a:xfrm>
          <a:prstGeom prst="rect">
            <a:avLst/>
          </a:prstGeom>
        </p:spPr>
      </p:pic>
      <p:pic>
        <p:nvPicPr>
          <p:cNvPr id="3076" name="Picture 4" descr="Související obrázek">
            <a:extLst>
              <a:ext uri="{FF2B5EF4-FFF2-40B4-BE49-F238E27FC236}">
                <a16:creationId xmlns:a16="http://schemas.microsoft.com/office/drawing/2014/main" id="{D0E7E579-826A-4362-9C53-9D28FDFD3B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56035" y="3796452"/>
            <a:ext cx="2575930" cy="2559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7522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101</Words>
  <Application>Microsoft Office PowerPoint</Application>
  <PresentationFormat>Širokoúhlá obrazovka</PresentationFormat>
  <Paragraphs>19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Motiv Office</vt:lpstr>
      <vt:lpstr>Pojmy</vt:lpstr>
      <vt:lpstr>1. bajka</vt:lpstr>
      <vt:lpstr>Příklady bajek:</vt:lpstr>
      <vt:lpstr>2. Kaligram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Pojmy</dc:title>
  <dc:creator>Petra Poberežníková</dc:creator>
  <cp:lastModifiedBy>Petra Poberežníková</cp:lastModifiedBy>
  <cp:revision>4</cp:revision>
  <dcterms:created xsi:type="dcterms:W3CDTF">2019-10-24T17:40:53Z</dcterms:created>
  <dcterms:modified xsi:type="dcterms:W3CDTF">2019-10-24T18:02:38Z</dcterms:modified>
</cp:coreProperties>
</file>