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35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1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25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20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43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451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955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00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7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36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BF7F-CFBE-4D53-9272-029582DC34A1}" type="datetimeFigureOut">
              <a:rPr lang="cs-CZ" smtClean="0"/>
              <a:t>29.10.2019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BD487-2B3B-4D82-A2F7-A386299F63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5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Píseň a poema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24800" y="6043749"/>
            <a:ext cx="4023360" cy="670560"/>
          </a:xfrm>
        </p:spPr>
        <p:txBody>
          <a:bodyPr/>
          <a:lstStyle/>
          <a:p>
            <a:r>
              <a:rPr lang="cs-CZ" dirty="0" err="1" smtClean="0"/>
              <a:t>Vakešová</a:t>
            </a:r>
            <a:r>
              <a:rPr lang="cs-CZ" dirty="0" smtClean="0"/>
              <a:t> Alice, V1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8941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Píseň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</a:t>
            </a:r>
            <a:r>
              <a:rPr lang="cs-CZ" dirty="0" smtClean="0"/>
              <a:t>áseň určená ke zpěvu</a:t>
            </a:r>
          </a:p>
          <a:p>
            <a:r>
              <a:rPr lang="cs-CZ" dirty="0"/>
              <a:t>p</a:t>
            </a:r>
            <a:r>
              <a:rPr lang="cs-CZ" dirty="0" smtClean="0"/>
              <a:t>odle původu ji dělíme na lidovou a umělou</a:t>
            </a:r>
          </a:p>
          <a:p>
            <a:r>
              <a:rPr lang="cs-CZ" dirty="0"/>
              <a:t>p</a:t>
            </a:r>
            <a:r>
              <a:rPr lang="cs-CZ" smtClean="0"/>
              <a:t>ísňové </a:t>
            </a:r>
            <a:r>
              <a:rPr lang="cs-CZ" dirty="0" smtClean="0"/>
              <a:t>žánry např. hymnus, </a:t>
            </a:r>
            <a:r>
              <a:rPr lang="cs-CZ" dirty="0"/>
              <a:t>ó</a:t>
            </a:r>
            <a:r>
              <a:rPr lang="cs-CZ" dirty="0" smtClean="0"/>
              <a:t>da, žalm, balada</a:t>
            </a:r>
          </a:p>
          <a:p>
            <a:r>
              <a:rPr lang="cs-CZ" b="1" dirty="0" smtClean="0"/>
              <a:t>Příklady: </a:t>
            </a:r>
            <a:r>
              <a:rPr lang="cs-CZ" dirty="0" smtClean="0"/>
              <a:t>Jan Neruda- Balady a romance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Friedrich Schiller- Óda na radost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Jiří Wolker- Balada o snu</a:t>
            </a:r>
          </a:p>
        </p:txBody>
      </p:sp>
    </p:spTree>
    <p:extLst>
      <p:ext uri="{BB962C8B-B14F-4D97-AF65-F5344CB8AC3E}">
        <p14:creationId xmlns:p14="http://schemas.microsoft.com/office/powerpoint/2010/main" val="84347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Poema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1" y="1628503"/>
            <a:ext cx="9551126" cy="5024846"/>
          </a:xfrm>
        </p:spPr>
        <p:txBody>
          <a:bodyPr/>
          <a:lstStyle/>
          <a:p>
            <a:r>
              <a:rPr lang="cs-CZ" dirty="0"/>
              <a:t> </a:t>
            </a:r>
            <a:r>
              <a:rPr lang="cs-CZ" dirty="0" smtClean="0"/>
              <a:t>rozsáhlejší</a:t>
            </a:r>
            <a:r>
              <a:rPr lang="cs-CZ" dirty="0"/>
              <a:t> </a:t>
            </a:r>
            <a:r>
              <a:rPr lang="cs-CZ" dirty="0" smtClean="0"/>
              <a:t>lyricko-epická básnická povídka</a:t>
            </a:r>
          </a:p>
          <a:p>
            <a:r>
              <a:rPr lang="cs-CZ" dirty="0"/>
              <a:t>t</a:t>
            </a:r>
            <a:r>
              <a:rPr lang="cs-CZ" dirty="0" smtClean="0"/>
              <a:t>ypickým rysem je roztříštěná kompozice- děj </a:t>
            </a:r>
            <a:r>
              <a:rPr lang="cs-CZ" dirty="0"/>
              <a:t>bývá potlačen na úkor líčení pocitů, dojmů a nálad</a:t>
            </a:r>
            <a:endParaRPr lang="cs-CZ" dirty="0" smtClean="0"/>
          </a:p>
          <a:p>
            <a:r>
              <a:rPr lang="cs-CZ" dirty="0"/>
              <a:t>převládají lyrické složky nad </a:t>
            </a:r>
            <a:r>
              <a:rPr lang="cs-CZ" dirty="0" smtClean="0"/>
              <a:t>epickými</a:t>
            </a:r>
          </a:p>
          <a:p>
            <a:r>
              <a:rPr lang="cs-CZ" b="1" dirty="0" smtClean="0"/>
              <a:t>Příklady: </a:t>
            </a:r>
            <a:r>
              <a:rPr lang="cs-CZ" dirty="0" err="1" smtClean="0"/>
              <a:t>Bachčisarajská</a:t>
            </a:r>
            <a:r>
              <a:rPr lang="cs-CZ" dirty="0" smtClean="0"/>
              <a:t> fontána- Alexandr Sergejevič Puškin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</a:t>
            </a:r>
            <a:r>
              <a:rPr lang="cs-CZ" dirty="0" smtClean="0"/>
              <a:t>Máj- Karel Hynek Mácha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     </a:t>
            </a:r>
            <a:r>
              <a:rPr lang="cs-CZ" dirty="0" smtClean="0"/>
              <a:t>Romance pro křídlovku- František Hrubín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3562901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51</Words>
  <Application>Microsoft Office PowerPoint</Application>
  <PresentationFormat>Širokoúhlá obrazovka</PresentationFormat>
  <Paragraphs>16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Píseň a poema</vt:lpstr>
      <vt:lpstr>Píseň</vt:lpstr>
      <vt:lpstr>Poema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Píseň</dc:title>
  <dc:creator>Alice</dc:creator>
  <cp:lastModifiedBy>Alice</cp:lastModifiedBy>
  <cp:revision>10</cp:revision>
  <dcterms:created xsi:type="dcterms:W3CDTF">2019-10-28T09:19:45Z</dcterms:created>
  <dcterms:modified xsi:type="dcterms:W3CDTF">2019-10-29T15:46:21Z</dcterms:modified>
</cp:coreProperties>
</file>