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427544-011A-4F08-80C2-CA36BE7B7E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Oxymóron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060294-9488-41DB-AEBB-C0EC395C7F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Terezie Karhanová</a:t>
            </a:r>
          </a:p>
        </p:txBody>
      </p:sp>
    </p:spTree>
    <p:extLst>
      <p:ext uri="{BB962C8B-B14F-4D97-AF65-F5344CB8AC3E}">
        <p14:creationId xmlns:p14="http://schemas.microsoft.com/office/powerpoint/2010/main" val="413688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8D6776-7E3E-4789-A2EF-390504359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Oxymóron=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3B7588-D5AB-4308-8B2A-3E69462C3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v lingvistice spojení slov, jejichž význam se navzájem vylučuje např. „ohlušující ticho“, „svítání na západě“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Oxymóron s záměrně používá v poezii jako básnický prostředek, mimo to se tento výraz někdy využívá pro označení vyjádření, která kritik považuje za chybná, případně tím sdělí svůj názor na věc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769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46173-C6CB-43E5-8E30-EDE316D20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4BD549-B576-4FB3-8919-6BFF4362E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„Mrtvé milenky cit, zborcené harfy tón.“</a:t>
            </a:r>
          </a:p>
          <a:p>
            <a:r>
              <a:rPr lang="cs-CZ" dirty="0"/>
              <a:t>„Ty lásko svárlivá! laskavé záští! ó vše z </a:t>
            </a:r>
            <a:r>
              <a:rPr lang="cs-CZ" dirty="0" err="1"/>
              <a:t>ničehož</a:t>
            </a:r>
            <a:r>
              <a:rPr lang="cs-CZ" dirty="0"/>
              <a:t> prvorozené!“</a:t>
            </a:r>
          </a:p>
          <a:p>
            <a:r>
              <a:rPr lang="cs-CZ" dirty="0"/>
              <a:t>„Přivedla žebráka na mizinu“</a:t>
            </a:r>
          </a:p>
          <a:p>
            <a:r>
              <a:rPr lang="pt-BR" dirty="0"/>
              <a:t>„Já u pramene jsem a žízní hynu…“</a:t>
            </a:r>
            <a:endParaRPr lang="cs-CZ" dirty="0"/>
          </a:p>
          <a:p>
            <a:r>
              <a:rPr lang="cs-CZ" dirty="0"/>
              <a:t>„Byla čistá jako sníh, když zjara taje…“</a:t>
            </a:r>
          </a:p>
          <a:p>
            <a:r>
              <a:rPr lang="cs-CZ" dirty="0"/>
              <a:t>,,Zdravý nemocný‘‘</a:t>
            </a:r>
          </a:p>
        </p:txBody>
      </p:sp>
    </p:spTree>
    <p:extLst>
      <p:ext uri="{BB962C8B-B14F-4D97-AF65-F5344CB8AC3E}">
        <p14:creationId xmlns:p14="http://schemas.microsoft.com/office/powerpoint/2010/main" val="1653973271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25</TotalTime>
  <Words>114</Words>
  <Application>Microsoft Office PowerPoint</Application>
  <PresentationFormat>Širokoúhlá obrazovka</PresentationFormat>
  <Paragraphs>14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Balík</vt:lpstr>
      <vt:lpstr>Oxymóron</vt:lpstr>
      <vt:lpstr>Oxymóron=</vt:lpstr>
      <vt:lpstr>příklady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Oxymóron</dc:title>
  <dc:creator>user</dc:creator>
  <cp:lastModifiedBy>user</cp:lastModifiedBy>
  <cp:revision>3</cp:revision>
  <dcterms:created xsi:type="dcterms:W3CDTF">2019-11-25T20:25:57Z</dcterms:created>
  <dcterms:modified xsi:type="dcterms:W3CDTF">2019-11-25T20:51:49Z</dcterms:modified>
</cp:coreProperties>
</file>