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44057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799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2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42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40484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84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71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36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29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4217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401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1A68812-8851-4C2C-A3D1-B8D7AA54C011}" type="datetimeFigureOut">
              <a:rPr lang="cs-CZ" smtClean="0"/>
              <a:t>14.11.2019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5C336A4-26A2-470E-9226-5DC5FBBE775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962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Metonymie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Nesvadba V1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625642"/>
            <a:ext cx="9601200" cy="5241758"/>
          </a:xfrm>
        </p:spPr>
        <p:txBody>
          <a:bodyPr>
            <a:normAutofit/>
          </a:bodyPr>
          <a:lstStyle/>
          <a:p>
            <a:r>
              <a:rPr lang="cs-CZ" sz="2400" b="1" dirty="0"/>
              <a:t>Metonymie</a:t>
            </a:r>
            <a:r>
              <a:rPr lang="cs-CZ" sz="2400" dirty="0"/>
              <a:t> </a:t>
            </a:r>
            <a:r>
              <a:rPr lang="cs-CZ" sz="2400" dirty="0" smtClean="0"/>
              <a:t>spočívá </a:t>
            </a:r>
            <a:r>
              <a:rPr lang="cs-CZ" sz="2400" dirty="0"/>
              <a:t>v přenosu označení na jiný objekt na základě jiné souvislosti než podobnosti označovaných </a:t>
            </a:r>
            <a:r>
              <a:rPr lang="cs-CZ" sz="2400" dirty="0" smtClean="0"/>
              <a:t>objektů.</a:t>
            </a:r>
          </a:p>
          <a:p>
            <a:r>
              <a:rPr lang="cs-CZ" sz="2400" dirty="0" smtClean="0"/>
              <a:t>Tyto </a:t>
            </a:r>
            <a:r>
              <a:rPr lang="cs-CZ" sz="2400" dirty="0"/>
              <a:t>přenosy mohou být jak projevem postupného vývoje </a:t>
            </a:r>
            <a:r>
              <a:rPr lang="cs-CZ" sz="2400" dirty="0" smtClean="0"/>
              <a:t>jazyka, tak </a:t>
            </a:r>
            <a:r>
              <a:rPr lang="cs-CZ" sz="2400" dirty="0"/>
              <a:t>jeho tvůrčího použití </a:t>
            </a:r>
            <a:r>
              <a:rPr lang="cs-CZ" sz="2400" dirty="0" smtClean="0"/>
              <a:t>jednotlivcem.</a:t>
            </a:r>
          </a:p>
          <a:p>
            <a:r>
              <a:rPr lang="cs-CZ" sz="2400" dirty="0" smtClean="0"/>
              <a:t>Po </a:t>
            </a:r>
            <a:r>
              <a:rPr lang="cs-CZ" sz="2400" dirty="0"/>
              <a:t>přenosu může mít slovo trvale původní i nový význam nebo může původní význam ztratit, takže jde o posun významu.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4740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443789"/>
            <a:ext cx="9601200" cy="4423611"/>
          </a:xfrm>
        </p:spPr>
        <p:txBody>
          <a:bodyPr>
            <a:normAutofit/>
          </a:bodyPr>
          <a:lstStyle/>
          <a:p>
            <a:r>
              <a:rPr lang="cs-CZ" sz="1800" b="1" dirty="0" smtClean="0"/>
              <a:t>Děj - vykonavatel</a:t>
            </a:r>
            <a:r>
              <a:rPr lang="cs-CZ" sz="1800" dirty="0"/>
              <a:t> </a:t>
            </a:r>
            <a:r>
              <a:rPr lang="cs-CZ" sz="1800" i="1" dirty="0"/>
              <a:t>stráž - střežení, kontrola - kontrolování</a:t>
            </a:r>
            <a:endParaRPr lang="cs-CZ" sz="1800" dirty="0"/>
          </a:p>
          <a:p>
            <a:r>
              <a:rPr lang="cs-CZ" sz="1800" b="1" dirty="0" smtClean="0"/>
              <a:t>Děj - místo </a:t>
            </a:r>
            <a:r>
              <a:rPr lang="cs-CZ" sz="1800" b="1" dirty="0"/>
              <a:t>děje</a:t>
            </a:r>
            <a:r>
              <a:rPr lang="cs-CZ" sz="1800" dirty="0"/>
              <a:t> </a:t>
            </a:r>
            <a:r>
              <a:rPr lang="cs-CZ" sz="1800" i="1" dirty="0"/>
              <a:t>práce</a:t>
            </a:r>
            <a:r>
              <a:rPr lang="cs-CZ" sz="1800" dirty="0"/>
              <a:t>, </a:t>
            </a:r>
            <a:r>
              <a:rPr lang="cs-CZ" sz="1800" i="1" dirty="0"/>
              <a:t>učení</a:t>
            </a:r>
            <a:r>
              <a:rPr lang="cs-CZ" sz="1800" dirty="0"/>
              <a:t> jako učiliště, </a:t>
            </a:r>
            <a:r>
              <a:rPr lang="cs-CZ" sz="1800" i="1" dirty="0"/>
              <a:t>zatáčka</a:t>
            </a:r>
            <a:r>
              <a:rPr lang="cs-CZ" sz="1800" dirty="0"/>
              <a:t>, </a:t>
            </a:r>
            <a:r>
              <a:rPr lang="cs-CZ" sz="1800" i="1" dirty="0"/>
              <a:t>vjezd</a:t>
            </a:r>
            <a:endParaRPr lang="cs-CZ" sz="1800" dirty="0"/>
          </a:p>
          <a:p>
            <a:r>
              <a:rPr lang="cs-CZ" sz="1800" b="1" dirty="0" smtClean="0"/>
              <a:t>Děj - výsledek </a:t>
            </a:r>
            <a:r>
              <a:rPr lang="cs-CZ" sz="1800" b="1" dirty="0"/>
              <a:t>děje</a:t>
            </a:r>
            <a:r>
              <a:rPr lang="cs-CZ" sz="1800" dirty="0"/>
              <a:t> </a:t>
            </a:r>
            <a:r>
              <a:rPr lang="cs-CZ" sz="1800" i="1" dirty="0"/>
              <a:t>diplomová práce</a:t>
            </a:r>
            <a:r>
              <a:rPr lang="cs-CZ" sz="1800" dirty="0"/>
              <a:t>, </a:t>
            </a:r>
            <a:r>
              <a:rPr lang="cs-CZ" sz="1800" i="1" dirty="0"/>
              <a:t>požehnání</a:t>
            </a:r>
            <a:endParaRPr lang="cs-CZ" sz="1800" dirty="0"/>
          </a:p>
          <a:p>
            <a:r>
              <a:rPr lang="cs-CZ" sz="1800" b="1" dirty="0" smtClean="0"/>
              <a:t>Činnost - funkce</a:t>
            </a:r>
            <a:r>
              <a:rPr lang="cs-CZ" sz="1800" dirty="0"/>
              <a:t> </a:t>
            </a:r>
            <a:r>
              <a:rPr lang="cs-CZ" sz="1800" i="1" dirty="0"/>
              <a:t>cestující</a:t>
            </a:r>
            <a:r>
              <a:rPr lang="cs-CZ" sz="1800" dirty="0"/>
              <a:t>, </a:t>
            </a:r>
            <a:r>
              <a:rPr lang="cs-CZ" sz="1800" i="1" dirty="0"/>
              <a:t>pracující</a:t>
            </a:r>
            <a:r>
              <a:rPr lang="cs-CZ" sz="1800" dirty="0"/>
              <a:t>, </a:t>
            </a:r>
            <a:r>
              <a:rPr lang="cs-CZ" sz="1800" i="1" dirty="0"/>
              <a:t>rodič</a:t>
            </a:r>
            <a:endParaRPr lang="cs-CZ" sz="1800" dirty="0"/>
          </a:p>
          <a:p>
            <a:r>
              <a:rPr lang="cs-CZ" sz="1800" b="1" dirty="0" smtClean="0"/>
              <a:t>Nádoba - obsah</a:t>
            </a:r>
            <a:r>
              <a:rPr lang="cs-CZ" sz="1800" dirty="0"/>
              <a:t> </a:t>
            </a:r>
            <a:r>
              <a:rPr lang="cs-CZ" sz="1800" i="1" dirty="0"/>
              <a:t>snědl celý talíř</a:t>
            </a:r>
            <a:r>
              <a:rPr lang="cs-CZ" sz="1800" dirty="0"/>
              <a:t>, </a:t>
            </a:r>
            <a:r>
              <a:rPr lang="cs-CZ" sz="1800" i="1" dirty="0"/>
              <a:t>dám si ještě sklenici</a:t>
            </a:r>
            <a:r>
              <a:rPr lang="cs-CZ" sz="1800" dirty="0"/>
              <a:t>, </a:t>
            </a:r>
            <a:r>
              <a:rPr lang="cs-CZ" sz="1800" i="1" dirty="0"/>
              <a:t>ovocný pohár</a:t>
            </a:r>
            <a:endParaRPr lang="cs-CZ" sz="1800" dirty="0"/>
          </a:p>
          <a:p>
            <a:r>
              <a:rPr lang="cs-CZ" sz="1800" b="1" dirty="0" smtClean="0"/>
              <a:t>Místo - obyvatelé </a:t>
            </a:r>
            <a:r>
              <a:rPr lang="cs-CZ" sz="1800" b="1" dirty="0"/>
              <a:t>nebo přítomní</a:t>
            </a:r>
            <a:r>
              <a:rPr lang="cs-CZ" sz="1800" dirty="0"/>
              <a:t> </a:t>
            </a:r>
            <a:r>
              <a:rPr lang="cs-CZ" sz="1800" i="1" dirty="0"/>
              <a:t>země truchlí</a:t>
            </a:r>
            <a:r>
              <a:rPr lang="cs-CZ" sz="1800" dirty="0"/>
              <a:t>, </a:t>
            </a:r>
            <a:r>
              <a:rPr lang="cs-CZ" sz="1800" i="1" dirty="0"/>
              <a:t>stadion jásá</a:t>
            </a:r>
            <a:endParaRPr lang="cs-CZ" sz="1800" dirty="0"/>
          </a:p>
          <a:p>
            <a:r>
              <a:rPr lang="cs-CZ" sz="1800" b="1" dirty="0" smtClean="0"/>
              <a:t>Místo - orgán </a:t>
            </a:r>
            <a:r>
              <a:rPr lang="cs-CZ" sz="1800" b="1" dirty="0"/>
              <a:t>moci</a:t>
            </a:r>
            <a:r>
              <a:rPr lang="cs-CZ" sz="1800" dirty="0"/>
              <a:t> </a:t>
            </a:r>
            <a:r>
              <a:rPr lang="cs-CZ" sz="1800" i="1" dirty="0"/>
              <a:t>Německo </a:t>
            </a:r>
            <a:r>
              <a:rPr lang="cs-CZ" sz="1800" i="1" dirty="0" smtClean="0"/>
              <a:t>kapitulovalo</a:t>
            </a:r>
          </a:p>
          <a:p>
            <a:r>
              <a:rPr lang="cs-CZ" sz="1800" b="1" dirty="0" smtClean="0"/>
              <a:t>vědecký obor - předmět </a:t>
            </a:r>
            <a:r>
              <a:rPr lang="cs-CZ" sz="1800" b="1" dirty="0"/>
              <a:t>jeho zájmu</a:t>
            </a:r>
            <a:r>
              <a:rPr lang="cs-CZ" sz="1800" dirty="0"/>
              <a:t> </a:t>
            </a:r>
            <a:r>
              <a:rPr lang="cs-CZ" sz="1800" i="1" dirty="0"/>
              <a:t>tento výrobek škodí </a:t>
            </a:r>
            <a:r>
              <a:rPr lang="cs-CZ" sz="1800" i="1" dirty="0" smtClean="0"/>
              <a:t>ekologii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4740071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6</TotalTime>
  <Words>8</Words>
  <Application>Microsoft Office PowerPoint</Application>
  <PresentationFormat>Širokoúhlá obrazovka</PresentationFormat>
  <Paragraphs>14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5" baseType="lpstr">
      <vt:lpstr>Franklin Gothic Book</vt:lpstr>
      <vt:lpstr>Crop</vt:lpstr>
      <vt:lpstr>Metonymie</vt:lpstr>
      <vt:lpstr>Prezentace aplikace PowerPoint</vt:lpstr>
      <vt:lpstr>Příklady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user</cp:lastModifiedBy>
  <cp:revision>3</cp:revision>
  <dcterms:created xsi:type="dcterms:W3CDTF">2019-11-14T18:40:00Z</dcterms:created>
  <dcterms:modified xsi:type="dcterms:W3CDTF">2019-11-14T18:46:55Z</dcterms:modified>
</cp:coreProperties>
</file>