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EF73E-7DED-4B9F-8297-F27B7B68F8A6}" type="datetimeFigureOut">
              <a:rPr lang="cs-CZ" smtClean="0"/>
              <a:t>28.11.2019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2EC70-3EA1-4348-8E67-B32083105883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EF73E-7DED-4B9F-8297-F27B7B68F8A6}" type="datetimeFigureOut">
              <a:rPr lang="cs-CZ" smtClean="0"/>
              <a:t>28.11.2019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2EC70-3EA1-4348-8E67-B32083105883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EF73E-7DED-4B9F-8297-F27B7B68F8A6}" type="datetimeFigureOut">
              <a:rPr lang="cs-CZ" smtClean="0"/>
              <a:t>28.11.2019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2EC70-3EA1-4348-8E67-B32083105883}" type="slidenum">
              <a:rPr lang="cs-CZ" smtClean="0"/>
              <a:t>‹#›</a:t>
            </a:fld>
            <a:endParaRPr lang="cs-CZ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EF73E-7DED-4B9F-8297-F27B7B68F8A6}" type="datetimeFigureOut">
              <a:rPr lang="cs-CZ" smtClean="0"/>
              <a:t>28.11.2019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2EC70-3EA1-4348-8E67-B32083105883}" type="slidenum">
              <a:rPr lang="cs-CZ" smtClean="0"/>
              <a:t>‹#›</a:t>
            </a:fld>
            <a:endParaRPr lang="cs-CZ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EF73E-7DED-4B9F-8297-F27B7B68F8A6}" type="datetimeFigureOut">
              <a:rPr lang="cs-CZ" smtClean="0"/>
              <a:t>28.11.2019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2EC70-3EA1-4348-8E67-B32083105883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EF73E-7DED-4B9F-8297-F27B7B68F8A6}" type="datetimeFigureOut">
              <a:rPr lang="cs-CZ" smtClean="0"/>
              <a:t>28.11.2019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2EC70-3EA1-4348-8E67-B32083105883}" type="slidenum">
              <a:rPr lang="cs-CZ" smtClean="0"/>
              <a:t>‹#›</a:t>
            </a:fld>
            <a:endParaRPr lang="cs-CZ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EF73E-7DED-4B9F-8297-F27B7B68F8A6}" type="datetimeFigureOut">
              <a:rPr lang="cs-CZ" smtClean="0"/>
              <a:t>28.11.2019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2EC70-3EA1-4348-8E67-B32083105883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EF73E-7DED-4B9F-8297-F27B7B68F8A6}" type="datetimeFigureOut">
              <a:rPr lang="cs-CZ" smtClean="0"/>
              <a:t>28.11.2019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2EC70-3EA1-4348-8E67-B32083105883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EF73E-7DED-4B9F-8297-F27B7B68F8A6}" type="datetimeFigureOut">
              <a:rPr lang="cs-CZ" smtClean="0"/>
              <a:t>28.11.2019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2EC70-3EA1-4348-8E67-B32083105883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EF73E-7DED-4B9F-8297-F27B7B68F8A6}" type="datetimeFigureOut">
              <a:rPr lang="cs-CZ" smtClean="0"/>
              <a:t>28.11.2019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2EC70-3EA1-4348-8E67-B32083105883}" type="slidenum">
              <a:rPr lang="cs-CZ" smtClean="0"/>
              <a:t>‹#›</a:t>
            </a:fld>
            <a:endParaRPr lang="cs-C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EF73E-7DED-4B9F-8297-F27B7B68F8A6}" type="datetimeFigureOut">
              <a:rPr lang="cs-CZ" smtClean="0"/>
              <a:t>28.11.2019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2EC70-3EA1-4348-8E67-B32083105883}" type="slidenum">
              <a:rPr lang="cs-CZ" smtClean="0"/>
              <a:t>‹#›</a:t>
            </a:fld>
            <a:endParaRPr lang="cs-CZ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335EF73E-7DED-4B9F-8297-F27B7B68F8A6}" type="datetimeFigureOut">
              <a:rPr lang="cs-CZ" smtClean="0"/>
              <a:t>28.11.2019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FEF2EC70-3EA1-4348-8E67-B32083105883}" type="slidenum">
              <a:rPr lang="cs-CZ" smtClean="0"/>
              <a:t>‹#›</a:t>
            </a:fld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1629944" y="2420888"/>
            <a:ext cx="5760640" cy="101566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6000" dirty="0" smtClean="0">
                <a:ln>
                  <a:solidFill>
                    <a:schemeClr val="tx1"/>
                  </a:solidFill>
                </a:ln>
                <a:latin typeface="Franklin Gothic Medium" panose="020B0603020102020204" pitchFamily="34" charset="0"/>
              </a:rPr>
              <a:t>INVERZE</a:t>
            </a:r>
            <a:endParaRPr lang="cs-CZ" sz="6000" dirty="0">
              <a:ln>
                <a:solidFill>
                  <a:schemeClr val="tx1"/>
                </a:solidFill>
              </a:ln>
              <a:latin typeface="Franklin Gothic Medium" panose="020B0603020102020204" pitchFamily="34" charset="0"/>
            </a:endParaRPr>
          </a:p>
        </p:txBody>
      </p:sp>
      <p:sp>
        <p:nvSpPr>
          <p:cNvPr id="4" name="TextovéPole 3"/>
          <p:cNvSpPr txBox="1"/>
          <p:nvPr/>
        </p:nvSpPr>
        <p:spPr>
          <a:xfrm>
            <a:off x="5652120" y="5634245"/>
            <a:ext cx="316835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800" dirty="0" smtClean="0">
                <a:latin typeface="Franklin Gothic Medium" panose="020B0603020102020204" pitchFamily="34" charset="0"/>
              </a:rPr>
              <a:t>Honzáková Natálie </a:t>
            </a:r>
          </a:p>
          <a:p>
            <a:pPr algn="ctr"/>
            <a:r>
              <a:rPr lang="cs-CZ" sz="2800" dirty="0" smtClean="0">
                <a:latin typeface="Franklin Gothic Medium" panose="020B0603020102020204" pitchFamily="34" charset="0"/>
              </a:rPr>
              <a:t>V1</a:t>
            </a:r>
            <a:endParaRPr lang="cs-CZ" sz="2800" dirty="0">
              <a:latin typeface="Franklin Gothic Medium" panose="020B0603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6313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901928" y="1052736"/>
            <a:ext cx="7056784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dirty="0">
                <a:latin typeface="Franklin Gothic Medium" panose="020B0603020102020204" pitchFamily="34" charset="0"/>
              </a:rPr>
              <a:t>•</a:t>
            </a:r>
            <a:r>
              <a:rPr lang="cs-CZ" sz="2000" dirty="0" smtClean="0">
                <a:latin typeface="Franklin Gothic Medium" panose="020B0603020102020204" pitchFamily="34" charset="0"/>
              </a:rPr>
              <a:t>Inverze je obrácení slovosledu</a:t>
            </a:r>
          </a:p>
          <a:p>
            <a:r>
              <a:rPr lang="cs-CZ" sz="2000" dirty="0" smtClean="0">
                <a:latin typeface="Franklin Gothic Medium" panose="020B0603020102020204" pitchFamily="34" charset="0"/>
              </a:rPr>
              <a:t>•v češtině není inverze používána v hovorovém jazyce, ale v poezii a obvykle starší literatuře</a:t>
            </a:r>
          </a:p>
          <a:p>
            <a:r>
              <a:rPr lang="cs-CZ" sz="2000" dirty="0" smtClean="0">
                <a:latin typeface="Franklin Gothic Medium" panose="020B0603020102020204" pitchFamily="34" charset="0"/>
              </a:rPr>
              <a:t>•autoři díla takto obrací pořádek slov, protože to působí vznešeněji a více dramaticky</a:t>
            </a:r>
          </a:p>
        </p:txBody>
      </p:sp>
      <p:sp>
        <p:nvSpPr>
          <p:cNvPr id="3" name="TextovéPole 2"/>
          <p:cNvSpPr txBox="1"/>
          <p:nvPr/>
        </p:nvSpPr>
        <p:spPr>
          <a:xfrm>
            <a:off x="899592" y="3068960"/>
            <a:ext cx="705678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dirty="0" smtClean="0">
                <a:latin typeface="Franklin Gothic Medium" panose="020B0603020102020204" pitchFamily="34" charset="0"/>
              </a:rPr>
              <a:t>•Příklady: </a:t>
            </a:r>
          </a:p>
          <a:p>
            <a:r>
              <a:rPr lang="cs-CZ" sz="2000" dirty="0" smtClean="0">
                <a:latin typeface="Franklin Gothic Medium" panose="020B0603020102020204" pitchFamily="34" charset="0"/>
              </a:rPr>
              <a:t>•Já u pramene jsem…namísto Já jsem u pramene</a:t>
            </a:r>
          </a:p>
          <a:p>
            <a:r>
              <a:rPr lang="cs-CZ" sz="2000" dirty="0" smtClean="0">
                <a:latin typeface="Franklin Gothic Medium" panose="020B0603020102020204" pitchFamily="34" charset="0"/>
              </a:rPr>
              <a:t>•Satane, nuž prones slovo svoje…namísto Satane, nuž prones svoje slovo</a:t>
            </a:r>
            <a:endParaRPr lang="cs-CZ" sz="2000" dirty="0">
              <a:latin typeface="Franklin Gothic Medium" panose="020B0603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373548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lnění">
  <a:themeElements>
    <a:clrScheme name="Vlnění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Vlnění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Vlnění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11</TotalTime>
  <Words>66</Words>
  <Application>Microsoft Office PowerPoint</Application>
  <PresentationFormat>Předvádění na obrazovce (4:3)</PresentationFormat>
  <Paragraphs>9</Paragraphs>
  <Slides>2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2</vt:i4>
      </vt:variant>
    </vt:vector>
  </HeadingPairs>
  <TitlesOfParts>
    <vt:vector size="3" baseType="lpstr">
      <vt:lpstr>Vlnění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natalka</dc:creator>
  <cp:lastModifiedBy>natalka</cp:lastModifiedBy>
  <cp:revision>2</cp:revision>
  <dcterms:created xsi:type="dcterms:W3CDTF">2019-11-28T11:33:41Z</dcterms:created>
  <dcterms:modified xsi:type="dcterms:W3CDTF">2019-11-28T11:45:07Z</dcterms:modified>
</cp:coreProperties>
</file>