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dirty="0"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51" r:id="rId3"/>
    <p:sldLayoutId id="2147483669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5FA733-C863-4879-85D8-F4F7ECF0C2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Hyperbola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8B192C0-5EBB-4CD7-8310-AE64684C99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8165" y="4913152"/>
            <a:ext cx="6815669" cy="519956"/>
          </a:xfrm>
        </p:spPr>
        <p:txBody>
          <a:bodyPr>
            <a:normAutofit fontScale="92500" lnSpcReduction="10000"/>
          </a:bodyPr>
          <a:lstStyle/>
          <a:p>
            <a:r>
              <a:rPr lang="cs-CZ" sz="3200" b="1" dirty="0"/>
              <a:t>Anna Moravcová</a:t>
            </a:r>
          </a:p>
        </p:txBody>
      </p:sp>
    </p:spTree>
    <p:extLst>
      <p:ext uri="{BB962C8B-B14F-4D97-AF65-F5344CB8AC3E}">
        <p14:creationId xmlns:p14="http://schemas.microsoft.com/office/powerpoint/2010/main" val="2731908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2872A9-9707-418F-9C81-F3B7A050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600" b="1" dirty="0"/>
              <a:t>Definice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8722D5-E2F2-4B3A-AF5F-CA562F914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Rockwell Condensed" panose="02060603050405020104" pitchFamily="18" charset="0"/>
                <a:cs typeface="Dubai Medium" panose="020B0603030403030204" pitchFamily="34" charset="-78"/>
              </a:rPr>
              <a:t>Hyperbola je jedním z tropů (</a:t>
            </a:r>
            <a:r>
              <a:rPr lang="cs-CZ" sz="3200" dirty="0" err="1">
                <a:latin typeface="Rockwell Condensed" panose="02060603050405020104" pitchFamily="18" charset="0"/>
                <a:cs typeface="Dubai Medium" panose="020B0603030403030204" pitchFamily="34" charset="-78"/>
              </a:rPr>
              <a:t>přeseným</a:t>
            </a:r>
            <a:r>
              <a:rPr lang="cs-CZ" sz="3200" dirty="0">
                <a:latin typeface="Rockwell Condensed" panose="02060603050405020104" pitchFamily="18" charset="0"/>
                <a:cs typeface="Dubai Medium" panose="020B0603030403030204" pitchFamily="34" charset="-78"/>
              </a:rPr>
              <a:t> pojmenováním), která využívá zveličení, tedy </a:t>
            </a:r>
            <a:r>
              <a:rPr lang="cs-CZ" sz="3200" dirty="0">
                <a:solidFill>
                  <a:srgbClr val="FF0000"/>
                </a:solidFill>
                <a:latin typeface="Rockwell Condensed" panose="02060603050405020104" pitchFamily="18" charset="0"/>
                <a:cs typeface="Dubai Medium" panose="020B0603030403030204" pitchFamily="34" charset="-78"/>
              </a:rPr>
              <a:t>nadsázky.</a:t>
            </a:r>
            <a:r>
              <a:rPr lang="cs-CZ" sz="3200" dirty="0">
                <a:latin typeface="Rockwell Condensed" panose="02060603050405020104" pitchFamily="18" charset="0"/>
                <a:cs typeface="Dubai Medium" panose="020B0603030403030204" pitchFamily="34" charset="-78"/>
              </a:rPr>
              <a:t> Informace je autorem záměrně zveličována, je jí přikládán </a:t>
            </a:r>
            <a:r>
              <a:rPr lang="cs-CZ" sz="3200" dirty="0">
                <a:solidFill>
                  <a:srgbClr val="FF0000"/>
                </a:solidFill>
                <a:latin typeface="Rockwell Condensed" panose="02060603050405020104" pitchFamily="18" charset="0"/>
                <a:cs typeface="Dubai Medium" panose="020B0603030403030204" pitchFamily="34" charset="-78"/>
              </a:rPr>
              <a:t>větší význam nebo větší důležitost</a:t>
            </a:r>
            <a:r>
              <a:rPr lang="cs-CZ" sz="3200" dirty="0">
                <a:latin typeface="Rockwell Condensed" panose="02060603050405020104" pitchFamily="18" charset="0"/>
                <a:cs typeface="Dubai Medium" panose="020B0603030403030204" pitchFamily="34" charset="-78"/>
              </a:rPr>
              <a:t>. Hyperbola se používá ke zvýraznění informace.</a:t>
            </a:r>
          </a:p>
        </p:txBody>
      </p:sp>
    </p:spTree>
    <p:extLst>
      <p:ext uri="{BB962C8B-B14F-4D97-AF65-F5344CB8AC3E}">
        <p14:creationId xmlns:p14="http://schemas.microsoft.com/office/powerpoint/2010/main" val="996504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C98F71-5696-4C90-BADC-253DD4ED1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b="1" dirty="0"/>
              <a:t>Příklady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047F02-6FD5-4F5B-B967-45F712C27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latin typeface="Rockwell Condensed" panose="02060603050405020104" pitchFamily="18" charset="0"/>
              </a:rPr>
              <a:t> </a:t>
            </a:r>
            <a:r>
              <a:rPr lang="pl-PL" sz="3200" dirty="0">
                <a:latin typeface="Rockwell Condensed" panose="02060603050405020104" pitchFamily="18" charset="0"/>
              </a:rPr>
              <a:t>opakuju to už po sté</a:t>
            </a:r>
          </a:p>
          <a:p>
            <a:r>
              <a:rPr lang="cs-CZ" sz="3200" dirty="0">
                <a:latin typeface="Rockwell Condensed" panose="02060603050405020104" pitchFamily="18" charset="0"/>
              </a:rPr>
              <a:t> už jsem ti to stokrát říkal</a:t>
            </a:r>
          </a:p>
          <a:p>
            <a:r>
              <a:rPr lang="cs-CZ" sz="3200" dirty="0">
                <a:latin typeface="Rockwell Condensed" panose="02060603050405020104" pitchFamily="18" charset="0"/>
              </a:rPr>
              <a:t> nemá ani deka rozumu</a:t>
            </a:r>
          </a:p>
          <a:p>
            <a:r>
              <a:rPr lang="cs-CZ" sz="3200" dirty="0">
                <a:latin typeface="Rockwell Condensed" panose="02060603050405020104" pitchFamily="18" charset="0"/>
              </a:rPr>
              <a:t> není na tom ani zbla pravdy</a:t>
            </a:r>
          </a:p>
        </p:txBody>
      </p:sp>
    </p:spTree>
    <p:extLst>
      <p:ext uri="{BB962C8B-B14F-4D97-AF65-F5344CB8AC3E}">
        <p14:creationId xmlns:p14="http://schemas.microsoft.com/office/powerpoint/2010/main" val="11164077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ka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8</TotalTime>
  <Words>68</Words>
  <Application>Microsoft Office PowerPoint</Application>
  <PresentationFormat>Širokoúhlá obrazovka</PresentationFormat>
  <Paragraphs>9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Garamond</vt:lpstr>
      <vt:lpstr>Rockwell Condensed</vt:lpstr>
      <vt:lpstr>Organika</vt:lpstr>
      <vt:lpstr>Hyperbola</vt:lpstr>
      <vt:lpstr>Definice</vt:lpstr>
      <vt:lpstr>Příklady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Hyperbola</dc:title>
  <dc:creator>anička moravcová</dc:creator>
  <cp:lastModifiedBy> </cp:lastModifiedBy>
  <cp:revision>1</cp:revision>
  <dcterms:created xsi:type="dcterms:W3CDTF">2019-12-03T17:16:04Z</dcterms:created>
  <dcterms:modified xsi:type="dcterms:W3CDTF">2019-12-03T17:24:42Z</dcterms:modified>
</cp:coreProperties>
</file>