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614214-0F2A-4678-96E9-9A3290AE59E3}" v="73" dt="2019-12-12T18:58:01.829"/>
    <p1510:client id="{C880025B-FC11-48B4-9884-E0DA2105B194}" v="144" dt="2019-12-12T19:15:48.8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Epigram" TargetMode="External"/><Relationship Id="rId2" Type="http://schemas.openxmlformats.org/officeDocument/2006/relationships/hyperlink" Target="http://cojeto.superia.cz/literatura/epigram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/>
              <a:t>Epigram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91440" rIns="91440" bIns="91440" rtlCol="0" anchor="t">
            <a:normAutofit/>
          </a:bodyPr>
          <a:lstStyle/>
          <a:p>
            <a:r>
              <a:rPr lang="en-US" dirty="0" err="1"/>
              <a:t>Jiří</a:t>
            </a:r>
            <a:r>
              <a:rPr lang="en-US" dirty="0"/>
              <a:t> </a:t>
            </a:r>
            <a:r>
              <a:rPr lang="en-US" dirty="0" err="1"/>
              <a:t>tesař</a:t>
            </a:r>
          </a:p>
        </p:txBody>
      </p:sp>
    </p:spTree>
    <p:extLst>
      <p:ext uri="{BB962C8B-B14F-4D97-AF65-F5344CB8AC3E}">
        <p14:creationId xmlns:p14="http://schemas.microsoft.com/office/powerpoint/2010/main" val="128632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7EE6F6-A6A2-4BA2-912E-75500088F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/>
              <a:t>Definice: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AFF24A-4C39-4F27-A8A3-B8FC6CC52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ea typeface="+mn-lt"/>
                <a:cs typeface="+mn-lt"/>
              </a:rPr>
              <a:t>Krátká satirická báseň s vtipnou pointou, někdy může obsahovat pouhé dva verše. Satira využívá výsměchu a ironické karikatury ke kritizování různých nedostatků a negativních jevů ve společnosti. Epigram se snaží sdělit lidem nějakou myšlenku nebo názor, výsměchem upozornit na ožehavý společenský problém.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67069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B4DF45-1AB7-4295-8898-4AAECCEB0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err="1"/>
              <a:t>PŘíklad</a:t>
            </a:r>
            <a:r>
              <a:rPr lang="cs-CZ" u="sng" dirty="0"/>
              <a:t>: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135AAE9-4387-4141-B485-BA71BD369C79}"/>
              </a:ext>
            </a:extLst>
          </p:cNvPr>
          <p:cNvSpPr txBox="1"/>
          <p:nvPr/>
        </p:nvSpPr>
        <p:spPr>
          <a:xfrm>
            <a:off x="1451264" y="1953492"/>
            <a:ext cx="9609858" cy="18466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2400" dirty="0">
                <a:ea typeface="+mn-lt"/>
                <a:cs typeface="+mn-lt"/>
              </a:rPr>
              <a:t>Nechoď, Vašku, s pány na led, </a:t>
            </a:r>
          </a:p>
          <a:p>
            <a:r>
              <a:rPr lang="cs-CZ" sz="2400" dirty="0">
                <a:ea typeface="+mn-lt"/>
                <a:cs typeface="+mn-lt"/>
              </a:rPr>
              <a:t>mnohý příklad známe,</a:t>
            </a:r>
            <a:endParaRPr lang="cs-CZ" sz="2400"/>
          </a:p>
          <a:p>
            <a:r>
              <a:rPr lang="cs-CZ" sz="2400" dirty="0">
                <a:ea typeface="+mn-lt"/>
                <a:cs typeface="+mn-lt"/>
              </a:rPr>
              <a:t>že pán sklouzne </a:t>
            </a:r>
          </a:p>
          <a:p>
            <a:r>
              <a:rPr lang="cs-CZ" sz="2400" dirty="0">
                <a:ea typeface="+mn-lt"/>
                <a:cs typeface="+mn-lt"/>
              </a:rPr>
              <a:t>a sedlák si za něj nohu zláme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133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C47587-8D4C-4912-B3AB-1A97D6A4A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/>
              <a:t>Zdroje: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AF5A0C-4A3F-4AB1-B705-83948CF19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ea typeface="+mn-lt"/>
                <a:cs typeface="+mn-lt"/>
                <a:hlinkClick r:id="rId2"/>
              </a:rPr>
              <a:t>http://cojeto.superia.cz/literatura/epigram.php</a:t>
            </a:r>
          </a:p>
          <a:p>
            <a:r>
              <a:rPr lang="cs-CZ" dirty="0">
                <a:ea typeface="+mn-lt"/>
                <a:cs typeface="+mn-lt"/>
                <a:hlinkClick r:id="rId3"/>
              </a:rPr>
              <a:t>https://cs.wikipedia.org/wiki/Epigram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920507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TF10001119</Template>
  <TotalTime>0</TotalTime>
  <Words>0</Words>
  <Application>Microsoft Office PowerPoint</Application>
  <PresentationFormat>Širokoúhlá obrazovka</PresentationFormat>
  <Paragraphs>0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Gallery</vt:lpstr>
      <vt:lpstr>Epigram</vt:lpstr>
      <vt:lpstr>Definice:</vt:lpstr>
      <vt:lpstr>PŘíklad:</vt:lpstr>
      <vt:lpstr>Zdroje: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/>
  <cp:lastModifiedBy/>
  <cp:revision>69</cp:revision>
  <dcterms:created xsi:type="dcterms:W3CDTF">2019-12-12T18:56:16Z</dcterms:created>
  <dcterms:modified xsi:type="dcterms:W3CDTF">2019-12-12T19:15:50Z</dcterms:modified>
</cp:coreProperties>
</file>