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Rakousko-Uhersk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0E244C-6884-4346-BC27-8601488340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ČESKÉ DIVADLO PO ROCE 45.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C5E5CBF-0DF7-41D6-B00B-106FE8B71B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2741491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chemeClr val="tx1"/>
                </a:solidFill>
              </a:rPr>
              <a:t>Divadlo Semafor</a:t>
            </a:r>
          </a:p>
          <a:p>
            <a:r>
              <a:rPr lang="cs-CZ" dirty="0">
                <a:solidFill>
                  <a:schemeClr val="tx1"/>
                </a:solidFill>
              </a:rPr>
              <a:t>Divadlo Járy Cimrmana</a:t>
            </a:r>
          </a:p>
          <a:p>
            <a:r>
              <a:rPr lang="cs-CZ" dirty="0">
                <a:solidFill>
                  <a:schemeClr val="tx1"/>
                </a:solidFill>
              </a:rPr>
              <a:t>Husa na provázku</a:t>
            </a:r>
          </a:p>
          <a:p>
            <a:r>
              <a:rPr lang="cs-CZ" dirty="0">
                <a:solidFill>
                  <a:schemeClr val="tx1"/>
                </a:solidFill>
              </a:rPr>
              <a:t>Divadlo Na zábradlí</a:t>
            </a:r>
          </a:p>
          <a:p>
            <a:r>
              <a:rPr lang="cs-CZ" dirty="0" err="1">
                <a:solidFill>
                  <a:schemeClr val="tx1"/>
                </a:solidFill>
              </a:rPr>
              <a:t>HaDivadlo</a:t>
            </a:r>
            <a:endParaRPr lang="cs-CZ" dirty="0">
              <a:solidFill>
                <a:schemeClr val="tx1"/>
              </a:solidFill>
            </a:endParaRPr>
          </a:p>
          <a:p>
            <a:r>
              <a:rPr lang="cs-CZ" dirty="0">
                <a:solidFill>
                  <a:schemeClr val="tx1"/>
                </a:solidFill>
              </a:rPr>
              <a:t>Janáčkovo divadlo</a:t>
            </a:r>
          </a:p>
          <a:p>
            <a:r>
              <a:rPr lang="cs-CZ" dirty="0">
                <a:solidFill>
                  <a:schemeClr val="tx1"/>
                </a:solidFill>
              </a:rPr>
              <a:t>D34</a:t>
            </a:r>
          </a:p>
        </p:txBody>
      </p:sp>
    </p:spTree>
    <p:extLst>
      <p:ext uri="{BB962C8B-B14F-4D97-AF65-F5344CB8AC3E}">
        <p14:creationId xmlns:p14="http://schemas.microsoft.com/office/powerpoint/2010/main" val="2667668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41BA65-3F54-4B08-A091-5DEFCEB6D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68286"/>
            <a:ext cx="8534400" cy="726113"/>
          </a:xfrm>
        </p:spPr>
        <p:txBody>
          <a:bodyPr/>
          <a:lstStyle/>
          <a:p>
            <a:r>
              <a:rPr lang="cs-CZ" dirty="0"/>
              <a:t>Divadlo semafor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055D4E-540B-4A61-AE3B-E759C92B7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1060375" cy="4305650"/>
          </a:xfrm>
        </p:spPr>
        <p:txBody>
          <a:bodyPr>
            <a:normAutofit fontScale="92500" lnSpcReduction="10000"/>
          </a:bodyPr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Divadlo v Praze, založené v roce 1959 J. Suchým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první a nejvýznamnější české divadlo malých forem (název byl původně zkratkou pro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SEdm</a:t>
            </a:r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MAlých</a:t>
            </a:r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FORem</a:t>
            </a:r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, tj. hudební komedie, kabaret, poezie, černé divadlo, pantomima, loutky, hudební koncerty, kterým se scéna chtěla věnovat). 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Vývojem se postupně vyhranila orientace na hudební kabaretní inscenace písničkářské a herecké dvojice J. Suchého a J. Šlitra. 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Od roku 1967 zde paralelně působila dvojice J. Grossmann a M. Šimek, od konce 70. let i skupina J. Dvořáka. 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1962 – 80 byl Semafor scénou Státního divadelního studia, 1981 – 90 Hudebního divadla v Karlíně; od roku 1990 opět samostatná scéna vedená J. Suchým. 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Svým pojetím divadelnosti navázal na živou tradici kabaretů, na humor J. Voskovce a J. Wericha; oslovil generačně spřízněné publikum.</a:t>
            </a:r>
          </a:p>
          <a:p>
            <a:r>
              <a:rPr lang="cs-CZ" sz="2100" dirty="0">
                <a:solidFill>
                  <a:srgbClr val="000000"/>
                </a:solidFill>
                <a:latin typeface="Tahoma" panose="020B0604030504040204" pitchFamily="34" charset="0"/>
              </a:rPr>
              <a:t>Hry: Člověk z půdy, „Zuzany“, Jonáš a tingltangl</a:t>
            </a:r>
          </a:p>
        </p:txBody>
      </p:sp>
    </p:spTree>
    <p:extLst>
      <p:ext uri="{BB962C8B-B14F-4D97-AF65-F5344CB8AC3E}">
        <p14:creationId xmlns:p14="http://schemas.microsoft.com/office/powerpoint/2010/main" val="2740163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AF4E93-1C35-4E34-9F38-CDFDDECB1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100506"/>
            <a:ext cx="8534400" cy="893893"/>
          </a:xfrm>
        </p:spPr>
        <p:txBody>
          <a:bodyPr/>
          <a:lstStyle/>
          <a:p>
            <a:r>
              <a:rPr lang="cs-CZ" dirty="0"/>
              <a:t>Divadlo Járy Cimrmana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F5CC3A-3739-435E-ACA1-E5957BAD6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 Divadelní soubor založený v roce 1967 v Praze z iniciativy Z. Svěráka, J. Šebánka, L. Smoljaka a H. Phillipové.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Inscenace mají specifickou podobu: jsou rámované pseudovědeckou diskusí nad dílem fiktivní postavy, neznámého génia Járy Cimrmana; jejich součástí je uvedení zapomenutého dramatického díla této osobnosti. 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Hra na vědomou mystifikaci je zdrojem humoru, zvýrazňovaného záměrně naivním herectvím výhradně pánského hereckého souboru. Autorsky se na inscenacích podílejí režiséři Z. Svěrák, L. Smoljak.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2288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9D30A9-03D7-47FC-854C-C147FF984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092117"/>
            <a:ext cx="8534400" cy="902282"/>
          </a:xfrm>
        </p:spPr>
        <p:txBody>
          <a:bodyPr/>
          <a:lstStyle/>
          <a:p>
            <a:r>
              <a:rPr lang="cs-CZ" dirty="0"/>
              <a:t>Divadlo Járy Cimrmana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AA7400-9814-4BE3-B752-ADE925F2B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Většina her je koncipována tak, aby mohl být jejich autorem skutečně Jára Cimrman, tedy jejich děj je situován do období pozdního 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Rakousko-Uhersko"/>
              </a:rPr>
              <a:t>Rakouska-Uherska</a:t>
            </a:r>
            <a:endParaRPr lang="cs-CZ" b="0" i="0" u="none" strike="noStrike" dirty="0">
              <a:solidFill>
                <a:srgbClr val="0645AD"/>
              </a:solidFill>
              <a:effectLst/>
              <a:latin typeface="Arial" panose="020B0604020202020204" pitchFamily="34" charset="0"/>
            </a:endParaRPr>
          </a:p>
          <a:p>
            <a:r>
              <a:rPr lang="cs-CZ" dirty="0">
                <a:solidFill>
                  <a:srgbClr val="202122"/>
                </a:solidFill>
                <a:latin typeface="Arial" panose="020B0604020202020204" pitchFamily="34" charset="0"/>
              </a:rPr>
              <a:t>Na téma her vznikaly taktéž filmy: Rozpuštěný a vypuštěný, Jára Cimrman ležící spící, Nejistá sezona</a:t>
            </a:r>
          </a:p>
          <a:p>
            <a:endParaRPr lang="cs-CZ" dirty="0">
              <a:solidFill>
                <a:srgbClr val="2021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781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ADD23B-B022-48C0-961B-566D6AA9A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Husa na provázku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F40B90-76E8-49FF-A9B3-50A28367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Divadlo v Brně založené v roce 1967 jako sdružení posluchačů a pedagogů Janáčkovy akademie múzických umění 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Nejvýznamnější české experimentální divadlo 70. a 80. let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V roce 1972 profesionalizováno jako divadelní oddělení Domu umění v Brně. 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Uvádí zejména adaptace původně nedivadelních látek z vlastní autorsko-režijní dílny, inscenované v netypickém divadelním prostředí (tělocvična, ulice, volná příroda), a pantomimy B. Polívky. Spolupráce mj. s L. Kunderou, před 17. 11. 1989 anonymně i s V. Havlem a M. Uhdem.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9920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DE8699-7C44-4387-A8B9-60973B438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34730"/>
            <a:ext cx="8534400" cy="759669"/>
          </a:xfrm>
        </p:spPr>
        <p:txBody>
          <a:bodyPr/>
          <a:lstStyle/>
          <a:p>
            <a:r>
              <a:rPr lang="cs-CZ" dirty="0"/>
              <a:t>Divadlo na zábradlí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B9AF74-87CB-41B1-A738-848AFB429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548930"/>
          </a:xfrm>
        </p:spPr>
        <p:txBody>
          <a:bodyPr/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divadlo v Praze, založené v roce 1958 </a:t>
            </a:r>
          </a:p>
          <a:p>
            <a:r>
              <a:rPr lang="cs-CZ" dirty="0">
                <a:solidFill>
                  <a:srgbClr val="000000"/>
                </a:solidFill>
                <a:latin typeface="Tahoma" panose="020B0604030504040204" pitchFamily="34" charset="0"/>
              </a:rPr>
              <a:t>E</a:t>
            </a:r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xperimentální scéna několika malých forem (kabaret, hudební formy, černé divadlo, pantomima). Postupně se vyhranil soubor činoherní a pantomimický</a:t>
            </a:r>
            <a:endParaRPr lang="cs-CZ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Kdyby tisíc klarinetů, Etudy, Zahradní slavnost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7089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6F4582-A84D-4D73-B43E-8523C6DC5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427677"/>
            <a:ext cx="8534400" cy="566722"/>
          </a:xfrm>
        </p:spPr>
        <p:txBody>
          <a:bodyPr>
            <a:normAutofit fontScale="90000"/>
          </a:bodyPr>
          <a:lstStyle/>
          <a:p>
            <a:r>
              <a:rPr lang="cs-CZ" dirty="0" err="1"/>
              <a:t>HAdivadlo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A94270-D90D-421E-B2A7-F1459AE6B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741877"/>
          </a:xfrm>
        </p:spPr>
        <p:txBody>
          <a:bodyPr/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původně Hanácké divadlo – amatérské divadlo založené v roce 1974 v Prostějově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od roku 1980 profesionální scéna přičleněná k Státnímu divadlu v Brně</a:t>
            </a:r>
            <a:endParaRPr lang="cs-CZ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Typické studiové divadlo, jehož inscenace vynikají osobitým pojetím dramatizace a prolínáním poetické stylizace s groteskní nadsázkou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Život barvy lila, Biletářka, Písek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0472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14B90B-B9A0-4FA8-933D-298EC3AC4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93453"/>
            <a:ext cx="8534400" cy="700946"/>
          </a:xfrm>
        </p:spPr>
        <p:txBody>
          <a:bodyPr/>
          <a:lstStyle/>
          <a:p>
            <a:r>
              <a:rPr lang="cs-CZ" dirty="0"/>
              <a:t>Janáčkovo divadlo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22A4D0-B4B6-4316-AA0F-BCDB0EFEA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607653"/>
          </a:xfrm>
        </p:spPr>
        <p:txBody>
          <a:bodyPr/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operní scéna v Brně -  1. pol. 19. stol.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V 2. pol. 19. stol. působilo pod názvem Prozatímní divadlo, od roku 1894 Národní divadlo, od roku 1931 Zemské, od 1945 Janáčkovo</a:t>
            </a:r>
            <a:endParaRPr lang="cs-CZ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 Poprvé zde byla uvedena většina Janáčkových oper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Součást národního divadla Brno</a:t>
            </a:r>
          </a:p>
          <a:p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Programově jsou do něj umístěna zejména operní a baletní představení</a:t>
            </a:r>
            <a:r>
              <a:rPr lang="cs-CZ" dirty="0">
                <a:solidFill>
                  <a:srgbClr val="000000"/>
                </a:solidFill>
                <a:latin typeface="Tahoma" panose="020B0604030504040204" pitchFamily="34" charset="0"/>
              </a:rPr>
              <a:t>, koncertuje zde také filharmonie</a:t>
            </a:r>
          </a:p>
          <a:p>
            <a:endParaRPr lang="cs-CZ" b="0" i="0" dirty="0">
              <a:solidFill>
                <a:srgbClr val="000000"/>
              </a:solidFill>
              <a:effectLst/>
              <a:latin typeface="Tahom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3422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5C7BF6-0FC6-4B25-B0E5-CB9D50E0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318620"/>
            <a:ext cx="8534400" cy="675779"/>
          </a:xfrm>
        </p:spPr>
        <p:txBody>
          <a:bodyPr/>
          <a:lstStyle/>
          <a:p>
            <a:r>
              <a:rPr lang="cs-CZ" dirty="0"/>
              <a:t>D34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FA1279-D495-4869-94A0-BE4863660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708321"/>
          </a:xfrm>
        </p:spPr>
        <p:txBody>
          <a:bodyPr/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divadlo v Praze, založené v roce 1933 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číslice v názvu se měnila podle koncového dvojčíslí následujícího rok</a:t>
            </a:r>
          </a:p>
          <a:p>
            <a:r>
              <a:rPr lang="cs-CZ" dirty="0">
                <a:solidFill>
                  <a:srgbClr val="000000"/>
                </a:solidFill>
                <a:latin typeface="Tahoma" panose="020B0604030504040204" pitchFamily="34" charset="0"/>
              </a:rPr>
              <a:t>Založil </a:t>
            </a:r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E. F. Burian, který zde uskutečnil svůj program poetického divadla, zároveň i představu o integrovaném kulturním centru (koncerty, výstavy, publicistická činnost, herecká škola)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Pod označením “D 41" uvádělo speciální představení pro děti. Svými uměleckými výsledky se stalo nejvýznamnější scénou české avantgardy.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Pro levicové a antifašistické zaměření v roce 1941 gestapem zavřeno. 1945 obnoveno. 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V letech 1951 – 55 přejmenováno na Armádní umělecké studio, poté se vrátilo k původnímu názvu D 34 až do roku 1960, kdy po Burianově smrti vzniklo Divadlo E. F. Buriana.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1335364"/>
      </p:ext>
    </p:extLst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169</TotalTime>
  <Words>708</Words>
  <Application>Microsoft Office PowerPoint</Application>
  <PresentationFormat>Širokoúhlá obrazovka</PresentationFormat>
  <Paragraphs>50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Tahoma</vt:lpstr>
      <vt:lpstr>Wingdings 3</vt:lpstr>
      <vt:lpstr>Řez</vt:lpstr>
      <vt:lpstr>ČESKÉ DIVADLO PO ROCE 45.</vt:lpstr>
      <vt:lpstr>Divadlo semafor</vt:lpstr>
      <vt:lpstr>Divadlo Járy Cimrmana</vt:lpstr>
      <vt:lpstr>Divadlo Járy Cimrmana</vt:lpstr>
      <vt:lpstr>Husa na provázku</vt:lpstr>
      <vt:lpstr>Divadlo na zábradlí</vt:lpstr>
      <vt:lpstr>HAdivadlo</vt:lpstr>
      <vt:lpstr>Janáčkovo divadlo</vt:lpstr>
      <vt:lpstr>D34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ČESKÉ DIVADLO PO ROCE 45.</dc:title>
  <dc:creator>Ondra Klaban</dc:creator>
  <cp:lastModifiedBy>KULHÁNKOVÁ Eva</cp:lastModifiedBy>
  <cp:revision>7</cp:revision>
  <dcterms:created xsi:type="dcterms:W3CDTF">2023-01-30T17:44:37Z</dcterms:created>
  <dcterms:modified xsi:type="dcterms:W3CDTF">2024-01-05T12:18:40Z</dcterms:modified>
</cp:coreProperties>
</file>