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2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0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52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1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42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5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9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3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54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4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3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3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679C-04F4-4794-9086-2B6CDD288C1F}" type="datetimeFigureOut">
              <a:rPr lang="cs-CZ" smtClean="0"/>
              <a:t>16.01.2022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060F4-B46F-41A9-B69D-B2FEDEF2D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visual+studio+code&amp;source=lnms&amp;tbm=isch&amp;sa=X&amp;ved=2ahUKEwj_2uvg5bT1AhXPsaQKHUyRBakQ_AUoAXoECAEQAw&amp;biw=1920&amp;bih=979&amp;dpr=1#imgrc=LiIot4St7w5sN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70AEE-AED0-4B2F-B079-EB4D5D941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Webová stránka Ankara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C69A01-5517-433F-BAD6-B5CEEC043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Autor: Daniel Kováčík</a:t>
            </a:r>
          </a:p>
        </p:txBody>
      </p:sp>
    </p:spTree>
    <p:extLst>
      <p:ext uri="{BB962C8B-B14F-4D97-AF65-F5344CB8AC3E}">
        <p14:creationId xmlns:p14="http://schemas.microsoft.com/office/powerpoint/2010/main" val="280906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DD21A-C58A-42E7-91B5-9CB1B78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DB178-9BBF-4FDE-A355-F065C6A6A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město Turecka Ankara</a:t>
            </a:r>
          </a:p>
          <a:p>
            <a:endParaRPr lang="cs-CZ" dirty="0"/>
          </a:p>
          <a:p>
            <a:r>
              <a:rPr lang="cs-CZ" dirty="0"/>
              <a:t>Zajímavosti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25FCEF-7E35-451E-839B-F87397FF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33" y="3008120"/>
            <a:ext cx="3108822" cy="287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5A69E-9EB4-4027-9712-C6133DDE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Rozvržení 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D04DD-7E7E-4BFF-AA8E-5D768F4AD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  <a:p>
            <a:endParaRPr lang="cs-CZ" dirty="0"/>
          </a:p>
          <a:p>
            <a:r>
              <a:rPr lang="cs-CZ" dirty="0"/>
              <a:t>Způsob propracování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C73735-EE89-45A1-96C9-C6C91368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03" y="1808145"/>
            <a:ext cx="4167499" cy="2148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BAB645-77E0-4219-90CC-B84BC72C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91" y="3936413"/>
            <a:ext cx="4058620" cy="2104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28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7C5A-F47F-41E3-8AA4-F5E52CA7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EB628-2EDA-4DBF-B9AB-93962EBC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základních informací o městě</a:t>
            </a:r>
          </a:p>
          <a:p>
            <a:endParaRPr lang="cs-CZ" dirty="0"/>
          </a:p>
          <a:p>
            <a:r>
              <a:rPr lang="cs-CZ" dirty="0"/>
              <a:t>Zajímavosti o městě</a:t>
            </a:r>
          </a:p>
          <a:p>
            <a:endParaRPr lang="cs-CZ" dirty="0"/>
          </a:p>
          <a:p>
            <a:r>
              <a:rPr lang="cs-CZ" dirty="0"/>
              <a:t>Lokace města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005EAE-7404-42EC-B289-215534BC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67" y="3315768"/>
            <a:ext cx="2858652" cy="281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787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0640-FFF2-417A-8805-C2DFB5E1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76F7D-EC59-4931-8589-F7D321B79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Potíže s: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Pozitiva práce</a:t>
            </a:r>
          </a:p>
          <a:p>
            <a:endParaRPr lang="cs-CZ" dirty="0"/>
          </a:p>
          <a:p>
            <a:r>
              <a:rPr lang="cs-CZ" dirty="0"/>
              <a:t>Použitý program</a:t>
            </a:r>
          </a:p>
        </p:txBody>
      </p:sp>
      <p:pic>
        <p:nvPicPr>
          <p:cNvPr id="1026" name="Picture 2" descr="This Week in Programming: Visual Studio Code Arrives on the Web – The New  Stack">
            <a:extLst>
              <a:ext uri="{FF2B5EF4-FFF2-40B4-BE49-F238E27FC236}">
                <a16:creationId xmlns:a16="http://schemas.microsoft.com/office/drawing/2014/main" id="{5EC042F2-AA7B-4C4D-BDD9-760CF4C6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23" y="4606183"/>
            <a:ext cx="1531239" cy="10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8FC1D5-D8C9-4FD2-B07A-44FC64D9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05" y="1557522"/>
            <a:ext cx="2675023" cy="337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11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C5354-C2DF-410D-ADA2-B5B44387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AD6F7-0C81-4081-A04B-0B6DF660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1-Obr.: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https://www.google.com/search?q=visual+studio+code&amp;source=lnms&amp;tbm=isch&amp;sa=X&amp;ved=2ahUKEwj_2uvg5bT1AhXPsaQKHUyRBakQ_AUoAXoECAEQAw&amp;biw=1920&amp;bih=979&amp;dpr=1#imgrc=LiIot4St7w5sNM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38711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99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Webová stránka Ankara</vt:lpstr>
      <vt:lpstr>Téma webové stránky</vt:lpstr>
      <vt:lpstr>Rozvržení webové stránky</vt:lpstr>
      <vt:lpstr>Cíl webové stránky</vt:lpstr>
      <vt:lpstr>Závěr práce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Webová stránka Ankara</dc:title>
  <dc:creator>I2 KOVÁČÍK Daniel</dc:creator>
  <cp:lastModifiedBy>I2 KOVÁČÍK Daniel</cp:lastModifiedBy>
  <cp:revision>2</cp:revision>
  <dcterms:created xsi:type="dcterms:W3CDTF">2022-01-15T22:10:57Z</dcterms:created>
  <dcterms:modified xsi:type="dcterms:W3CDTF">2022-01-16T20:17:42Z</dcterms:modified>
</cp:coreProperties>
</file>